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31" r:id="rId1"/>
  </p:sldMasterIdLst>
  <p:notesMasterIdLst>
    <p:notesMasterId r:id="rId18"/>
  </p:notesMasterIdLst>
  <p:sldIdLst>
    <p:sldId id="256" r:id="rId2"/>
    <p:sldId id="263" r:id="rId3"/>
    <p:sldId id="258" r:id="rId4"/>
    <p:sldId id="278" r:id="rId5"/>
    <p:sldId id="273" r:id="rId6"/>
    <p:sldId id="260" r:id="rId7"/>
    <p:sldId id="279" r:id="rId8"/>
    <p:sldId id="280" r:id="rId9"/>
    <p:sldId id="264" r:id="rId10"/>
    <p:sldId id="265" r:id="rId11"/>
    <p:sldId id="281" r:id="rId12"/>
    <p:sldId id="266" r:id="rId13"/>
    <p:sldId id="275" r:id="rId14"/>
    <p:sldId id="262" r:id="rId15"/>
    <p:sldId id="267" r:id="rId16"/>
    <p:sldId id="259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653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24AA84A-C1F3-41F6-A0C3-911D687EEB0D}" v="779" dt="2019-11-26T23:17:58.44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75"/>
    <p:restoredTop sz="86284" autoAdjust="0"/>
  </p:normalViewPr>
  <p:slideViewPr>
    <p:cSldViewPr snapToGrid="0" snapToObjects="1">
      <p:cViewPr varScale="1">
        <p:scale>
          <a:sx n="92" d="100"/>
          <a:sy n="92" d="100"/>
        </p:scale>
        <p:origin x="415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立坤 リュウ" userId="26bcd088-e5a9-4f37-b3bf-0b4b84d02ef3" providerId="ADAL" clId="{524AA84A-C1F3-41F6-A0C3-911D687EEB0D}"/>
    <pc:docChg chg="undo custSel modSld">
      <pc:chgData name="立坤 リュウ" userId="26bcd088-e5a9-4f37-b3bf-0b4b84d02ef3" providerId="ADAL" clId="{524AA84A-C1F3-41F6-A0C3-911D687EEB0D}" dt="2019-11-27T07:06:28.415" v="66" actId="1076"/>
      <pc:docMkLst>
        <pc:docMk/>
      </pc:docMkLst>
      <pc:sldChg chg="modSp">
        <pc:chgData name="立坤 リュウ" userId="26bcd088-e5a9-4f37-b3bf-0b4b84d02ef3" providerId="ADAL" clId="{524AA84A-C1F3-41F6-A0C3-911D687EEB0D}" dt="2019-11-26T23:17:58.440" v="1" actId="20577"/>
        <pc:sldMkLst>
          <pc:docMk/>
          <pc:sldMk cId="2111226791" sldId="258"/>
        </pc:sldMkLst>
        <pc:graphicFrameChg chg="mod">
          <ac:chgData name="立坤 リュウ" userId="26bcd088-e5a9-4f37-b3bf-0b4b84d02ef3" providerId="ADAL" clId="{524AA84A-C1F3-41F6-A0C3-911D687EEB0D}" dt="2019-11-26T23:17:58.440" v="1" actId="20577"/>
          <ac:graphicFrameMkLst>
            <pc:docMk/>
            <pc:sldMk cId="2111226791" sldId="258"/>
            <ac:graphicFrameMk id="34" creationId="{97540F85-D352-4E58-BB55-9D7617223DEE}"/>
          </ac:graphicFrameMkLst>
        </pc:graphicFrameChg>
      </pc:sldChg>
      <pc:sldChg chg="modSp">
        <pc:chgData name="立坤 リュウ" userId="26bcd088-e5a9-4f37-b3bf-0b4b84d02ef3" providerId="ADAL" clId="{524AA84A-C1F3-41F6-A0C3-911D687EEB0D}" dt="2019-11-26T23:52:07.837" v="64" actId="20577"/>
        <pc:sldMkLst>
          <pc:docMk/>
          <pc:sldMk cId="3762160216" sldId="259"/>
        </pc:sldMkLst>
        <pc:spChg chg="mod">
          <ac:chgData name="立坤 リュウ" userId="26bcd088-e5a9-4f37-b3bf-0b4b84d02ef3" providerId="ADAL" clId="{524AA84A-C1F3-41F6-A0C3-911D687EEB0D}" dt="2019-11-26T23:52:07.837" v="64" actId="20577"/>
          <ac:spMkLst>
            <pc:docMk/>
            <pc:sldMk cId="3762160216" sldId="259"/>
            <ac:spMk id="54" creationId="{0DC71D19-4245-2148-A2EB-C122F2C01B0C}"/>
          </ac:spMkLst>
        </pc:spChg>
      </pc:sldChg>
      <pc:sldChg chg="modSp">
        <pc:chgData name="立坤 リュウ" userId="26bcd088-e5a9-4f37-b3bf-0b4b84d02ef3" providerId="ADAL" clId="{524AA84A-C1F3-41F6-A0C3-911D687EEB0D}" dt="2019-11-27T07:06:28.415" v="66" actId="1076"/>
        <pc:sldMkLst>
          <pc:docMk/>
          <pc:sldMk cId="2833054441" sldId="273"/>
        </pc:sldMkLst>
        <pc:spChg chg="mod">
          <ac:chgData name="立坤 リュウ" userId="26bcd088-e5a9-4f37-b3bf-0b4b84d02ef3" providerId="ADAL" clId="{524AA84A-C1F3-41F6-A0C3-911D687EEB0D}" dt="2019-11-27T07:06:28.415" v="66" actId="1076"/>
          <ac:spMkLst>
            <pc:docMk/>
            <pc:sldMk cId="2833054441" sldId="273"/>
            <ac:spMk id="2" creationId="{64CD6717-9B0F-324B-95BE-496676B64760}"/>
          </ac:spMkLst>
        </pc:spChg>
      </pc:sldChg>
    </pc:docChg>
  </pc:docChgLst>
  <pc:docChgLst>
    <pc:chgData name="立坤 リュウ" userId="26bcd088-e5a9-4f37-b3bf-0b4b84d02ef3" providerId="ADAL" clId="{F4590E8F-9DCC-464C-9D42-FAF4F73524E0}"/>
    <pc:docChg chg="undo redo custSel mod addSld delSld modSld">
      <pc:chgData name="立坤 リュウ" userId="26bcd088-e5a9-4f37-b3bf-0b4b84d02ef3" providerId="ADAL" clId="{F4590E8F-9DCC-464C-9D42-FAF4F73524E0}" dt="2019-11-26T09:08:06.719" v="1761" actId="255"/>
      <pc:docMkLst>
        <pc:docMk/>
      </pc:docMkLst>
      <pc:sldChg chg="addSp delSp modSp mod setBg setClrOvrMap">
        <pc:chgData name="立坤 リュウ" userId="26bcd088-e5a9-4f37-b3bf-0b4b84d02ef3" providerId="ADAL" clId="{F4590E8F-9DCC-464C-9D42-FAF4F73524E0}" dt="2019-11-26T09:08:06.719" v="1761" actId="255"/>
        <pc:sldMkLst>
          <pc:docMk/>
          <pc:sldMk cId="3762160216" sldId="259"/>
        </pc:sldMkLst>
        <pc:spChg chg="mod">
          <ac:chgData name="立坤 リュウ" userId="26bcd088-e5a9-4f37-b3bf-0b4b84d02ef3" providerId="ADAL" clId="{F4590E8F-9DCC-464C-9D42-FAF4F73524E0}" dt="2019-11-26T09:07:51.621" v="1757" actId="26606"/>
          <ac:spMkLst>
            <pc:docMk/>
            <pc:sldMk cId="3762160216" sldId="259"/>
            <ac:spMk id="2" creationId="{53CC9D14-5B45-5247-B4DE-B4F339498370}"/>
          </ac:spMkLst>
        </pc:spChg>
        <pc:spChg chg="add del mod">
          <ac:chgData name="立坤 リュウ" userId="26bcd088-e5a9-4f37-b3bf-0b4b84d02ef3" providerId="ADAL" clId="{F4590E8F-9DCC-464C-9D42-FAF4F73524E0}" dt="2019-11-26T09:07:51.641" v="1758" actId="26606"/>
          <ac:spMkLst>
            <pc:docMk/>
            <pc:sldMk cId="3762160216" sldId="259"/>
            <ac:spMk id="3" creationId="{0DC71D19-4245-2148-A2EB-C122F2C01B0C}"/>
          </ac:spMkLst>
        </pc:spChg>
        <pc:spChg chg="mod">
          <ac:chgData name="立坤 リュウ" userId="26bcd088-e5a9-4f37-b3bf-0b4b84d02ef3" providerId="ADAL" clId="{F4590E8F-9DCC-464C-9D42-FAF4F73524E0}" dt="2019-11-26T09:07:51.641" v="1758" actId="26606"/>
          <ac:spMkLst>
            <pc:docMk/>
            <pc:sldMk cId="3762160216" sldId="259"/>
            <ac:spMk id="4" creationId="{AD55ED05-A883-44D1-A908-E613567ADC97}"/>
          </ac:spMkLst>
        </pc:spChg>
        <pc:spChg chg="add del">
          <ac:chgData name="立坤 リュウ" userId="26bcd088-e5a9-4f37-b3bf-0b4b84d02ef3" providerId="ADAL" clId="{F4590E8F-9DCC-464C-9D42-FAF4F73524E0}" dt="2019-11-26T09:07:51.641" v="1758" actId="26606"/>
          <ac:spMkLst>
            <pc:docMk/>
            <pc:sldMk cId="3762160216" sldId="259"/>
            <ac:spMk id="8" creationId="{9B6B47BF-F3D0-4678-9B20-DA45E1BCAD6C}"/>
          </ac:spMkLst>
        </pc:spChg>
        <pc:spChg chg="add del">
          <ac:chgData name="立坤 リュウ" userId="26bcd088-e5a9-4f37-b3bf-0b4b84d02ef3" providerId="ADAL" clId="{F4590E8F-9DCC-464C-9D42-FAF4F73524E0}" dt="2019-11-26T09:07:51.641" v="1758" actId="26606"/>
          <ac:spMkLst>
            <pc:docMk/>
            <pc:sldMk cId="3762160216" sldId="259"/>
            <ac:spMk id="10" creationId="{19334917-3673-4EF2-BA7C-CC83AEEEAE37}"/>
          </ac:spMkLst>
        </pc:spChg>
        <pc:spChg chg="add del">
          <ac:chgData name="立坤 リュウ" userId="26bcd088-e5a9-4f37-b3bf-0b4b84d02ef3" providerId="ADAL" clId="{F4590E8F-9DCC-464C-9D42-FAF4F73524E0}" dt="2019-11-26T09:07:51.641" v="1758" actId="26606"/>
          <ac:spMkLst>
            <pc:docMk/>
            <pc:sldMk cId="3762160216" sldId="259"/>
            <ac:spMk id="12" creationId="{E1589AE1-C0FC-4B66-9C0D-9EB92F40F440}"/>
          </ac:spMkLst>
        </pc:spChg>
        <pc:spChg chg="add del">
          <ac:chgData name="立坤 リュウ" userId="26bcd088-e5a9-4f37-b3bf-0b4b84d02ef3" providerId="ADAL" clId="{F4590E8F-9DCC-464C-9D42-FAF4F73524E0}" dt="2019-11-26T09:07:46.011" v="1751" actId="26606"/>
          <ac:spMkLst>
            <pc:docMk/>
            <pc:sldMk cId="3762160216" sldId="259"/>
            <ac:spMk id="17" creationId="{B373F125-DEF3-41D6-9918-AB21A2ACC37A}"/>
          </ac:spMkLst>
        </pc:spChg>
        <pc:spChg chg="add del">
          <ac:chgData name="立坤 リュウ" userId="26bcd088-e5a9-4f37-b3bf-0b4b84d02ef3" providerId="ADAL" clId="{F4590E8F-9DCC-464C-9D42-FAF4F73524E0}" dt="2019-11-26T09:07:42.084" v="1747" actId="26606"/>
          <ac:spMkLst>
            <pc:docMk/>
            <pc:sldMk cId="3762160216" sldId="259"/>
            <ac:spMk id="19" creationId="{BFABBCE0-E08C-4BBE-9FD2-E2B253D4D5F2}"/>
          </ac:spMkLst>
        </pc:spChg>
        <pc:spChg chg="add del">
          <ac:chgData name="立坤 リュウ" userId="26bcd088-e5a9-4f37-b3bf-0b4b84d02ef3" providerId="ADAL" clId="{F4590E8F-9DCC-464C-9D42-FAF4F73524E0}" dt="2019-11-26T09:07:42.084" v="1747" actId="26606"/>
          <ac:spMkLst>
            <pc:docMk/>
            <pc:sldMk cId="3762160216" sldId="259"/>
            <ac:spMk id="21" creationId="{FF426BAC-43D6-468E-B6FF-167034D5CE43}"/>
          </ac:spMkLst>
        </pc:spChg>
        <pc:spChg chg="add del">
          <ac:chgData name="立坤 リュウ" userId="26bcd088-e5a9-4f37-b3bf-0b4b84d02ef3" providerId="ADAL" clId="{F4590E8F-9DCC-464C-9D42-FAF4F73524E0}" dt="2019-11-26T09:07:42.084" v="1747" actId="26606"/>
          <ac:spMkLst>
            <pc:docMk/>
            <pc:sldMk cId="3762160216" sldId="259"/>
            <ac:spMk id="23" creationId="{FB02D80E-5995-4C54-8387-5893C2C89473}"/>
          </ac:spMkLst>
        </pc:spChg>
        <pc:spChg chg="add del">
          <ac:chgData name="立坤 リュウ" userId="26bcd088-e5a9-4f37-b3bf-0b4b84d02ef3" providerId="ADAL" clId="{F4590E8F-9DCC-464C-9D42-FAF4F73524E0}" dt="2019-11-26T09:07:42.084" v="1747" actId="26606"/>
          <ac:spMkLst>
            <pc:docMk/>
            <pc:sldMk cId="3762160216" sldId="259"/>
            <ac:spMk id="25" creationId="{896083C8-1401-4950-AF56-E2FAFE42D656}"/>
          </ac:spMkLst>
        </pc:spChg>
        <pc:spChg chg="add del">
          <ac:chgData name="立坤 リュウ" userId="26bcd088-e5a9-4f37-b3bf-0b4b84d02ef3" providerId="ADAL" clId="{F4590E8F-9DCC-464C-9D42-FAF4F73524E0}" dt="2019-11-26T09:07:46.011" v="1751" actId="26606"/>
          <ac:spMkLst>
            <pc:docMk/>
            <pc:sldMk cId="3762160216" sldId="259"/>
            <ac:spMk id="29" creationId="{71E9F226-EB6E-48C9-ADDA-636DE4BF4EBE}"/>
          </ac:spMkLst>
        </pc:spChg>
        <pc:spChg chg="add del">
          <ac:chgData name="立坤 リュウ" userId="26bcd088-e5a9-4f37-b3bf-0b4b84d02ef3" providerId="ADAL" clId="{F4590E8F-9DCC-464C-9D42-FAF4F73524E0}" dt="2019-11-26T09:07:46.011" v="1751" actId="26606"/>
          <ac:spMkLst>
            <pc:docMk/>
            <pc:sldMk cId="3762160216" sldId="259"/>
            <ac:spMk id="30" creationId="{0DC71D19-4245-2148-A2EB-C122F2C01B0C}"/>
          </ac:spMkLst>
        </pc:spChg>
        <pc:spChg chg="add del">
          <ac:chgData name="立坤 リュウ" userId="26bcd088-e5a9-4f37-b3bf-0b4b84d02ef3" providerId="ADAL" clId="{F4590E8F-9DCC-464C-9D42-FAF4F73524E0}" dt="2019-11-26T09:07:48.533" v="1753" actId="26606"/>
          <ac:spMkLst>
            <pc:docMk/>
            <pc:sldMk cId="3762160216" sldId="259"/>
            <ac:spMk id="32" creationId="{F92989FB-1024-49B7-BDF1-B3CE27D48623}"/>
          </ac:spMkLst>
        </pc:spChg>
        <pc:spChg chg="add del">
          <ac:chgData name="立坤 リュウ" userId="26bcd088-e5a9-4f37-b3bf-0b4b84d02ef3" providerId="ADAL" clId="{F4590E8F-9DCC-464C-9D42-FAF4F73524E0}" dt="2019-11-26T09:07:48.533" v="1753" actId="26606"/>
          <ac:spMkLst>
            <pc:docMk/>
            <pc:sldMk cId="3762160216" sldId="259"/>
            <ac:spMk id="33" creationId="{DFEE959E-BF10-4204-9556-D1707088D445}"/>
          </ac:spMkLst>
        </pc:spChg>
        <pc:spChg chg="add del">
          <ac:chgData name="立坤 リュウ" userId="26bcd088-e5a9-4f37-b3bf-0b4b84d02ef3" providerId="ADAL" clId="{F4590E8F-9DCC-464C-9D42-FAF4F73524E0}" dt="2019-11-26T09:07:48.533" v="1753" actId="26606"/>
          <ac:spMkLst>
            <pc:docMk/>
            <pc:sldMk cId="3762160216" sldId="259"/>
            <ac:spMk id="34" creationId="{DDD17B6A-CB37-4005-9681-A20AFCDC7822}"/>
          </ac:spMkLst>
        </pc:spChg>
        <pc:spChg chg="add del">
          <ac:chgData name="立坤 リュウ" userId="26bcd088-e5a9-4f37-b3bf-0b4b84d02ef3" providerId="ADAL" clId="{F4590E8F-9DCC-464C-9D42-FAF4F73524E0}" dt="2019-11-26T09:07:48.533" v="1753" actId="26606"/>
          <ac:spMkLst>
            <pc:docMk/>
            <pc:sldMk cId="3762160216" sldId="259"/>
            <ac:spMk id="35" creationId="{3B7BBDE9-DAED-40B0-A640-503C918D1CE3}"/>
          </ac:spMkLst>
        </pc:spChg>
        <pc:spChg chg="add del">
          <ac:chgData name="立坤 リュウ" userId="26bcd088-e5a9-4f37-b3bf-0b4b84d02ef3" providerId="ADAL" clId="{F4590E8F-9DCC-464C-9D42-FAF4F73524E0}" dt="2019-11-26T09:07:48.533" v="1753" actId="26606"/>
          <ac:spMkLst>
            <pc:docMk/>
            <pc:sldMk cId="3762160216" sldId="259"/>
            <ac:spMk id="36" creationId="{7BC7EA7B-802E-41F4-8926-C4475287AA31}"/>
          </ac:spMkLst>
        </pc:spChg>
        <pc:spChg chg="add del">
          <ac:chgData name="立坤 リュウ" userId="26bcd088-e5a9-4f37-b3bf-0b4b84d02ef3" providerId="ADAL" clId="{F4590E8F-9DCC-464C-9D42-FAF4F73524E0}" dt="2019-11-26T09:07:48.533" v="1753" actId="26606"/>
          <ac:spMkLst>
            <pc:docMk/>
            <pc:sldMk cId="3762160216" sldId="259"/>
            <ac:spMk id="37" creationId="{0DC71D19-4245-2148-A2EB-C122F2C01B0C}"/>
          </ac:spMkLst>
        </pc:spChg>
        <pc:spChg chg="add del">
          <ac:chgData name="立坤 リュウ" userId="26bcd088-e5a9-4f37-b3bf-0b4b84d02ef3" providerId="ADAL" clId="{F4590E8F-9DCC-464C-9D42-FAF4F73524E0}" dt="2019-11-26T09:07:50.739" v="1755" actId="26606"/>
          <ac:spMkLst>
            <pc:docMk/>
            <pc:sldMk cId="3762160216" sldId="259"/>
            <ac:spMk id="39" creationId="{9B6B47BF-F3D0-4678-9B20-DA45E1BCAD6C}"/>
          </ac:spMkLst>
        </pc:spChg>
        <pc:spChg chg="add del">
          <ac:chgData name="立坤 リュウ" userId="26bcd088-e5a9-4f37-b3bf-0b4b84d02ef3" providerId="ADAL" clId="{F4590E8F-9DCC-464C-9D42-FAF4F73524E0}" dt="2019-11-26T09:07:50.739" v="1755" actId="26606"/>
          <ac:spMkLst>
            <pc:docMk/>
            <pc:sldMk cId="3762160216" sldId="259"/>
            <ac:spMk id="40" creationId="{19334917-3673-4EF2-BA7C-CC83AEEEAE37}"/>
          </ac:spMkLst>
        </pc:spChg>
        <pc:spChg chg="add del">
          <ac:chgData name="立坤 リュウ" userId="26bcd088-e5a9-4f37-b3bf-0b4b84d02ef3" providerId="ADAL" clId="{F4590E8F-9DCC-464C-9D42-FAF4F73524E0}" dt="2019-11-26T09:07:50.739" v="1755" actId="26606"/>
          <ac:spMkLst>
            <pc:docMk/>
            <pc:sldMk cId="3762160216" sldId="259"/>
            <ac:spMk id="41" creationId="{E1589AE1-C0FC-4B66-9C0D-9EB92F40F440}"/>
          </ac:spMkLst>
        </pc:spChg>
        <pc:spChg chg="add del">
          <ac:chgData name="立坤 リュウ" userId="26bcd088-e5a9-4f37-b3bf-0b4b84d02ef3" providerId="ADAL" clId="{F4590E8F-9DCC-464C-9D42-FAF4F73524E0}" dt="2019-11-26T09:07:50.739" v="1755" actId="26606"/>
          <ac:spMkLst>
            <pc:docMk/>
            <pc:sldMk cId="3762160216" sldId="259"/>
            <ac:spMk id="42" creationId="{0DC71D19-4245-2148-A2EB-C122F2C01B0C}"/>
          </ac:spMkLst>
        </pc:spChg>
        <pc:spChg chg="add del">
          <ac:chgData name="立坤 リュウ" userId="26bcd088-e5a9-4f37-b3bf-0b4b84d02ef3" providerId="ADAL" clId="{F4590E8F-9DCC-464C-9D42-FAF4F73524E0}" dt="2019-11-26T09:07:51.621" v="1757" actId="26606"/>
          <ac:spMkLst>
            <pc:docMk/>
            <pc:sldMk cId="3762160216" sldId="259"/>
            <ac:spMk id="44" creationId="{A3B89715-0C08-460F-B428-54CD79978851}"/>
          </ac:spMkLst>
        </pc:spChg>
        <pc:spChg chg="add del">
          <ac:chgData name="立坤 リュウ" userId="26bcd088-e5a9-4f37-b3bf-0b4b84d02ef3" providerId="ADAL" clId="{F4590E8F-9DCC-464C-9D42-FAF4F73524E0}" dt="2019-11-26T09:07:51.621" v="1757" actId="26606"/>
          <ac:spMkLst>
            <pc:docMk/>
            <pc:sldMk cId="3762160216" sldId="259"/>
            <ac:spMk id="45" creationId="{7937B2BA-7A3F-4338-9F35-A23EE736762E}"/>
          </ac:spMkLst>
        </pc:spChg>
        <pc:spChg chg="add del">
          <ac:chgData name="立坤 リュウ" userId="26bcd088-e5a9-4f37-b3bf-0b4b84d02ef3" providerId="ADAL" clId="{F4590E8F-9DCC-464C-9D42-FAF4F73524E0}" dt="2019-11-26T09:07:51.621" v="1757" actId="26606"/>
          <ac:spMkLst>
            <pc:docMk/>
            <pc:sldMk cId="3762160216" sldId="259"/>
            <ac:spMk id="46" creationId="{0DC71D19-4245-2148-A2EB-C122F2C01B0C}"/>
          </ac:spMkLst>
        </pc:spChg>
        <pc:spChg chg="add del">
          <ac:chgData name="立坤 リュウ" userId="26bcd088-e5a9-4f37-b3bf-0b4b84d02ef3" providerId="ADAL" clId="{F4590E8F-9DCC-464C-9D42-FAF4F73524E0}" dt="2019-11-26T09:07:51.621" v="1757" actId="26606"/>
          <ac:spMkLst>
            <pc:docMk/>
            <pc:sldMk cId="3762160216" sldId="259"/>
            <ac:spMk id="47" creationId="{F677D424-9960-4ACA-BCD2-505B987C4043}"/>
          </ac:spMkLst>
        </pc:spChg>
        <pc:spChg chg="add del">
          <ac:chgData name="立坤 リュウ" userId="26bcd088-e5a9-4f37-b3bf-0b4b84d02ef3" providerId="ADAL" clId="{F4590E8F-9DCC-464C-9D42-FAF4F73524E0}" dt="2019-11-26T09:07:51.621" v="1757" actId="26606"/>
          <ac:spMkLst>
            <pc:docMk/>
            <pc:sldMk cId="3762160216" sldId="259"/>
            <ac:spMk id="48" creationId="{534247F3-70BF-4860-A663-2ECA100F9E48}"/>
          </ac:spMkLst>
        </pc:spChg>
        <pc:spChg chg="add del">
          <ac:chgData name="立坤 リュウ" userId="26bcd088-e5a9-4f37-b3bf-0b4b84d02ef3" providerId="ADAL" clId="{F4590E8F-9DCC-464C-9D42-FAF4F73524E0}" dt="2019-11-26T09:07:51.621" v="1757" actId="26606"/>
          <ac:spMkLst>
            <pc:docMk/>
            <pc:sldMk cId="3762160216" sldId="259"/>
            <ac:spMk id="49" creationId="{E81D5223-6DF2-4751-8B5D-D37B5D98A550}"/>
          </ac:spMkLst>
        </pc:spChg>
        <pc:spChg chg="add">
          <ac:chgData name="立坤 リュウ" userId="26bcd088-e5a9-4f37-b3bf-0b4b84d02ef3" providerId="ADAL" clId="{F4590E8F-9DCC-464C-9D42-FAF4F73524E0}" dt="2019-11-26T09:07:51.641" v="1758" actId="26606"/>
          <ac:spMkLst>
            <pc:docMk/>
            <pc:sldMk cId="3762160216" sldId="259"/>
            <ac:spMk id="51" creationId="{9B6B47BF-F3D0-4678-9B20-DA45E1BCAD6C}"/>
          </ac:spMkLst>
        </pc:spChg>
        <pc:spChg chg="add">
          <ac:chgData name="立坤 リュウ" userId="26bcd088-e5a9-4f37-b3bf-0b4b84d02ef3" providerId="ADAL" clId="{F4590E8F-9DCC-464C-9D42-FAF4F73524E0}" dt="2019-11-26T09:07:51.641" v="1758" actId="26606"/>
          <ac:spMkLst>
            <pc:docMk/>
            <pc:sldMk cId="3762160216" sldId="259"/>
            <ac:spMk id="52" creationId="{19334917-3673-4EF2-BA7C-CC83AEEEAE37}"/>
          </ac:spMkLst>
        </pc:spChg>
        <pc:spChg chg="add">
          <ac:chgData name="立坤 リュウ" userId="26bcd088-e5a9-4f37-b3bf-0b4b84d02ef3" providerId="ADAL" clId="{F4590E8F-9DCC-464C-9D42-FAF4F73524E0}" dt="2019-11-26T09:07:51.641" v="1758" actId="26606"/>
          <ac:spMkLst>
            <pc:docMk/>
            <pc:sldMk cId="3762160216" sldId="259"/>
            <ac:spMk id="53" creationId="{E1589AE1-C0FC-4B66-9C0D-9EB92F40F440}"/>
          </ac:spMkLst>
        </pc:spChg>
        <pc:spChg chg="add mod">
          <ac:chgData name="立坤 リュウ" userId="26bcd088-e5a9-4f37-b3bf-0b4b84d02ef3" providerId="ADAL" clId="{F4590E8F-9DCC-464C-9D42-FAF4F73524E0}" dt="2019-11-26T09:08:06.719" v="1761" actId="255"/>
          <ac:spMkLst>
            <pc:docMk/>
            <pc:sldMk cId="3762160216" sldId="259"/>
            <ac:spMk id="54" creationId="{0DC71D19-4245-2148-A2EB-C122F2C01B0C}"/>
          </ac:spMkLst>
        </pc:spChg>
        <pc:graphicFrameChg chg="add del">
          <ac:chgData name="立坤 リュウ" userId="26bcd088-e5a9-4f37-b3bf-0b4b84d02ef3" providerId="ADAL" clId="{F4590E8F-9DCC-464C-9D42-FAF4F73524E0}" dt="2019-11-26T09:07:42.084" v="1747" actId="26606"/>
          <ac:graphicFrameMkLst>
            <pc:docMk/>
            <pc:sldMk cId="3762160216" sldId="259"/>
            <ac:graphicFrameMk id="14" creationId="{9F5444DC-E0D6-4639-8954-E77558CAFCD6}"/>
          </ac:graphicFrameMkLst>
        </pc:graphicFrameChg>
        <pc:graphicFrameChg chg="add del">
          <ac:chgData name="立坤 リュウ" userId="26bcd088-e5a9-4f37-b3bf-0b4b84d02ef3" providerId="ADAL" clId="{F4590E8F-9DCC-464C-9D42-FAF4F73524E0}" dt="2019-11-26T09:07:42.752" v="1749" actId="26606"/>
          <ac:graphicFrameMkLst>
            <pc:docMk/>
            <pc:sldMk cId="3762160216" sldId="259"/>
            <ac:graphicFrameMk id="27" creationId="{17E296E9-A860-401F-AA2C-08ACDB631655}"/>
          </ac:graphicFrameMkLst>
        </pc:graphicFrameChg>
      </pc:sldChg>
      <pc:sldChg chg="addSp delSp modSp mod setBg setClrOvrMap">
        <pc:chgData name="立坤 リュウ" userId="26bcd088-e5a9-4f37-b3bf-0b4b84d02ef3" providerId="ADAL" clId="{F4590E8F-9DCC-464C-9D42-FAF4F73524E0}" dt="2019-11-26T04:42:38.457" v="508" actId="20577"/>
        <pc:sldMkLst>
          <pc:docMk/>
          <pc:sldMk cId="2819661850" sldId="260"/>
        </pc:sldMkLst>
        <pc:spChg chg="mod">
          <ac:chgData name="立坤 リュウ" userId="26bcd088-e5a9-4f37-b3bf-0b4b84d02ef3" providerId="ADAL" clId="{F4590E8F-9DCC-464C-9D42-FAF4F73524E0}" dt="2019-11-26T04:42:38.457" v="508" actId="20577"/>
          <ac:spMkLst>
            <pc:docMk/>
            <pc:sldMk cId="2819661850" sldId="260"/>
            <ac:spMk id="2" creationId="{4C1C36A8-888B-1947-AF9B-34A2AF649DCB}"/>
          </ac:spMkLst>
        </pc:spChg>
        <pc:spChg chg="add del mod">
          <ac:chgData name="立坤 リュウ" userId="26bcd088-e5a9-4f37-b3bf-0b4b84d02ef3" providerId="ADAL" clId="{F4590E8F-9DCC-464C-9D42-FAF4F73524E0}" dt="2019-11-26T04:41:51.350" v="485" actId="26606"/>
          <ac:spMkLst>
            <pc:docMk/>
            <pc:sldMk cId="2819661850" sldId="260"/>
            <ac:spMk id="3" creationId="{16744840-FD7B-354B-BD18-BFE47B3E6970}"/>
          </ac:spMkLst>
        </pc:spChg>
        <pc:spChg chg="del">
          <ac:chgData name="立坤 リュウ" userId="26bcd088-e5a9-4f37-b3bf-0b4b84d02ef3" providerId="ADAL" clId="{F4590E8F-9DCC-464C-9D42-FAF4F73524E0}" dt="2019-11-26T04:41:17.992" v="469" actId="478"/>
          <ac:spMkLst>
            <pc:docMk/>
            <pc:sldMk cId="2819661850" sldId="260"/>
            <ac:spMk id="4" creationId="{30FD2D81-EDC3-4F48-A1B5-F0BBEDB1BBB6}"/>
          </ac:spMkLst>
        </pc:spChg>
        <pc:spChg chg="mod">
          <ac:chgData name="立坤 リュウ" userId="26bcd088-e5a9-4f37-b3bf-0b4b84d02ef3" providerId="ADAL" clId="{F4590E8F-9DCC-464C-9D42-FAF4F73524E0}" dt="2019-11-26T04:41:51.350" v="485" actId="26606"/>
          <ac:spMkLst>
            <pc:docMk/>
            <pc:sldMk cId="2819661850" sldId="260"/>
            <ac:spMk id="5" creationId="{504FF8F9-5E4E-4B7B-99F5-2F0BD65C418E}"/>
          </ac:spMkLst>
        </pc:spChg>
        <pc:spChg chg="add del">
          <ac:chgData name="立坤 リュウ" userId="26bcd088-e5a9-4f37-b3bf-0b4b84d02ef3" providerId="ADAL" clId="{F4590E8F-9DCC-464C-9D42-FAF4F73524E0}" dt="2019-11-26T04:41:50.156" v="482" actId="26606"/>
          <ac:spMkLst>
            <pc:docMk/>
            <pc:sldMk cId="2819661850" sldId="260"/>
            <ac:spMk id="10" creationId="{5409F327-FE5B-45BE-9891-0AC2BB3C7579}"/>
          </ac:spMkLst>
        </pc:spChg>
        <pc:spChg chg="add del">
          <ac:chgData name="立坤 リュウ" userId="26bcd088-e5a9-4f37-b3bf-0b4b84d02ef3" providerId="ADAL" clId="{F4590E8F-9DCC-464C-9D42-FAF4F73524E0}" dt="2019-11-26T04:41:41.131" v="472" actId="26606"/>
          <ac:spMkLst>
            <pc:docMk/>
            <pc:sldMk cId="2819661850" sldId="260"/>
            <ac:spMk id="12" creationId="{FBE7ADA7-D199-447B-83C7-7FB0F7BFE027}"/>
          </ac:spMkLst>
        </pc:spChg>
        <pc:spChg chg="add del">
          <ac:chgData name="立坤 リュウ" userId="26bcd088-e5a9-4f37-b3bf-0b4b84d02ef3" providerId="ADAL" clId="{F4590E8F-9DCC-464C-9D42-FAF4F73524E0}" dt="2019-11-26T04:41:41.131" v="472" actId="26606"/>
          <ac:spMkLst>
            <pc:docMk/>
            <pc:sldMk cId="2819661850" sldId="260"/>
            <ac:spMk id="14" creationId="{CF7BDE25-3D6C-4A65-AE1F-17B3C31DC9DF}"/>
          </ac:spMkLst>
        </pc:spChg>
        <pc:spChg chg="add del">
          <ac:chgData name="立坤 リュウ" userId="26bcd088-e5a9-4f37-b3bf-0b4b84d02ef3" providerId="ADAL" clId="{F4590E8F-9DCC-464C-9D42-FAF4F73524E0}" dt="2019-11-26T04:41:41.131" v="472" actId="26606"/>
          <ac:spMkLst>
            <pc:docMk/>
            <pc:sldMk cId="2819661850" sldId="260"/>
            <ac:spMk id="16" creationId="{5CD6E934-390A-4282-9C06-550879EA88ED}"/>
          </ac:spMkLst>
        </pc:spChg>
        <pc:spChg chg="add del">
          <ac:chgData name="立坤 リュウ" userId="26bcd088-e5a9-4f37-b3bf-0b4b84d02ef3" providerId="ADAL" clId="{F4590E8F-9DCC-464C-9D42-FAF4F73524E0}" dt="2019-11-26T04:41:41.131" v="472" actId="26606"/>
          <ac:spMkLst>
            <pc:docMk/>
            <pc:sldMk cId="2819661850" sldId="260"/>
            <ac:spMk id="18" creationId="{5207C480-2ED1-4822-91D1-C253F6887113}"/>
          </ac:spMkLst>
        </pc:spChg>
        <pc:spChg chg="add del">
          <ac:chgData name="立坤 リュウ" userId="26bcd088-e5a9-4f37-b3bf-0b4b84d02ef3" providerId="ADAL" clId="{F4590E8F-9DCC-464C-9D42-FAF4F73524E0}" dt="2019-11-26T04:41:41.131" v="472" actId="26606"/>
          <ac:spMkLst>
            <pc:docMk/>
            <pc:sldMk cId="2819661850" sldId="260"/>
            <ac:spMk id="20" creationId="{A62FAE06-6CFA-41A5-8807-43DD2423C568}"/>
          </ac:spMkLst>
        </pc:spChg>
        <pc:spChg chg="add del">
          <ac:chgData name="立坤 リュウ" userId="26bcd088-e5a9-4f37-b3bf-0b4b84d02ef3" providerId="ADAL" clId="{F4590E8F-9DCC-464C-9D42-FAF4F73524E0}" dt="2019-11-26T04:41:43.002" v="474" actId="26606"/>
          <ac:spMkLst>
            <pc:docMk/>
            <pc:sldMk cId="2819661850" sldId="260"/>
            <ac:spMk id="22" creationId="{8D2B4922-7602-46A0-9EEB-1F737C65FE3C}"/>
          </ac:spMkLst>
        </pc:spChg>
        <pc:spChg chg="add del">
          <ac:chgData name="立坤 リュウ" userId="26bcd088-e5a9-4f37-b3bf-0b4b84d02ef3" providerId="ADAL" clId="{F4590E8F-9DCC-464C-9D42-FAF4F73524E0}" dt="2019-11-26T04:41:43.002" v="474" actId="26606"/>
          <ac:spMkLst>
            <pc:docMk/>
            <pc:sldMk cId="2819661850" sldId="260"/>
            <ac:spMk id="23" creationId="{970450C2-785F-4B9A-ADCF-A3081A1CF7EF}"/>
          </ac:spMkLst>
        </pc:spChg>
        <pc:spChg chg="add del">
          <ac:chgData name="立坤 リュウ" userId="26bcd088-e5a9-4f37-b3bf-0b4b84d02ef3" providerId="ADAL" clId="{F4590E8F-9DCC-464C-9D42-FAF4F73524E0}" dt="2019-11-26T04:41:43.002" v="474" actId="26606"/>
          <ac:spMkLst>
            <pc:docMk/>
            <pc:sldMk cId="2819661850" sldId="260"/>
            <ac:spMk id="24" creationId="{6616FE08-2FA4-454F-8805-C2B340EE8CB0}"/>
          </ac:spMkLst>
        </pc:spChg>
        <pc:spChg chg="add del">
          <ac:chgData name="立坤 リュウ" userId="26bcd088-e5a9-4f37-b3bf-0b4b84d02ef3" providerId="ADAL" clId="{F4590E8F-9DCC-464C-9D42-FAF4F73524E0}" dt="2019-11-26T04:41:43.002" v="474" actId="26606"/>
          <ac:spMkLst>
            <pc:docMk/>
            <pc:sldMk cId="2819661850" sldId="260"/>
            <ac:spMk id="25" creationId="{AD6FD8DB-BEB0-487A-910E-E4D3E89D7389}"/>
          </ac:spMkLst>
        </pc:spChg>
        <pc:spChg chg="add del">
          <ac:chgData name="立坤 リュウ" userId="26bcd088-e5a9-4f37-b3bf-0b4b84d02ef3" providerId="ADAL" clId="{F4590E8F-9DCC-464C-9D42-FAF4F73524E0}" dt="2019-11-26T04:41:43.002" v="474" actId="26606"/>
          <ac:spMkLst>
            <pc:docMk/>
            <pc:sldMk cId="2819661850" sldId="260"/>
            <ac:spMk id="26" creationId="{E7F0B04F-9887-478F-B1F0-5B28D467D121}"/>
          </ac:spMkLst>
        </pc:spChg>
        <pc:spChg chg="add del">
          <ac:chgData name="立坤 リュウ" userId="26bcd088-e5a9-4f37-b3bf-0b4b84d02ef3" providerId="ADAL" clId="{F4590E8F-9DCC-464C-9D42-FAF4F73524E0}" dt="2019-11-26T04:41:43.002" v="474" actId="26606"/>
          <ac:spMkLst>
            <pc:docMk/>
            <pc:sldMk cId="2819661850" sldId="260"/>
            <ac:spMk id="27" creationId="{16744840-FD7B-354B-BD18-BFE47B3E6970}"/>
          </ac:spMkLst>
        </pc:spChg>
        <pc:spChg chg="add del">
          <ac:chgData name="立坤 リュウ" userId="26bcd088-e5a9-4f37-b3bf-0b4b84d02ef3" providerId="ADAL" clId="{F4590E8F-9DCC-464C-9D42-FAF4F73524E0}" dt="2019-11-26T04:41:46.180" v="478" actId="26606"/>
          <ac:spMkLst>
            <pc:docMk/>
            <pc:sldMk cId="2819661850" sldId="260"/>
            <ac:spMk id="31" creationId="{8D2B4922-7602-46A0-9EEB-1F737C65FE3C}"/>
          </ac:spMkLst>
        </pc:spChg>
        <pc:spChg chg="add del">
          <ac:chgData name="立坤 リュウ" userId="26bcd088-e5a9-4f37-b3bf-0b4b84d02ef3" providerId="ADAL" clId="{F4590E8F-9DCC-464C-9D42-FAF4F73524E0}" dt="2019-11-26T04:41:46.180" v="478" actId="26606"/>
          <ac:spMkLst>
            <pc:docMk/>
            <pc:sldMk cId="2819661850" sldId="260"/>
            <ac:spMk id="32" creationId="{970450C2-785F-4B9A-ADCF-A3081A1CF7EF}"/>
          </ac:spMkLst>
        </pc:spChg>
        <pc:spChg chg="add del">
          <ac:chgData name="立坤 リュウ" userId="26bcd088-e5a9-4f37-b3bf-0b4b84d02ef3" providerId="ADAL" clId="{F4590E8F-9DCC-464C-9D42-FAF4F73524E0}" dt="2019-11-26T04:41:46.180" v="478" actId="26606"/>
          <ac:spMkLst>
            <pc:docMk/>
            <pc:sldMk cId="2819661850" sldId="260"/>
            <ac:spMk id="33" creationId="{6616FE08-2FA4-454F-8805-C2B340EE8CB0}"/>
          </ac:spMkLst>
        </pc:spChg>
        <pc:spChg chg="add del">
          <ac:chgData name="立坤 リュウ" userId="26bcd088-e5a9-4f37-b3bf-0b4b84d02ef3" providerId="ADAL" clId="{F4590E8F-9DCC-464C-9D42-FAF4F73524E0}" dt="2019-11-26T04:41:46.180" v="478" actId="26606"/>
          <ac:spMkLst>
            <pc:docMk/>
            <pc:sldMk cId="2819661850" sldId="260"/>
            <ac:spMk id="34" creationId="{AD6FD8DB-BEB0-487A-910E-E4D3E89D7389}"/>
          </ac:spMkLst>
        </pc:spChg>
        <pc:spChg chg="add del">
          <ac:chgData name="立坤 リュウ" userId="26bcd088-e5a9-4f37-b3bf-0b4b84d02ef3" providerId="ADAL" clId="{F4590E8F-9DCC-464C-9D42-FAF4F73524E0}" dt="2019-11-26T04:41:46.180" v="478" actId="26606"/>
          <ac:spMkLst>
            <pc:docMk/>
            <pc:sldMk cId="2819661850" sldId="260"/>
            <ac:spMk id="35" creationId="{E7F0B04F-9887-478F-B1F0-5B28D467D121}"/>
          </ac:spMkLst>
        </pc:spChg>
        <pc:spChg chg="add del">
          <ac:chgData name="立坤 リュウ" userId="26bcd088-e5a9-4f37-b3bf-0b4b84d02ef3" providerId="ADAL" clId="{F4590E8F-9DCC-464C-9D42-FAF4F73524E0}" dt="2019-11-26T04:41:46.180" v="478" actId="26606"/>
          <ac:spMkLst>
            <pc:docMk/>
            <pc:sldMk cId="2819661850" sldId="260"/>
            <ac:spMk id="37" creationId="{16744840-FD7B-354B-BD18-BFE47B3E6970}"/>
          </ac:spMkLst>
        </pc:spChg>
        <pc:spChg chg="add del">
          <ac:chgData name="立坤 リュウ" userId="26bcd088-e5a9-4f37-b3bf-0b4b84d02ef3" providerId="ADAL" clId="{F4590E8F-9DCC-464C-9D42-FAF4F73524E0}" dt="2019-11-26T04:41:47.007" v="480" actId="26606"/>
          <ac:spMkLst>
            <pc:docMk/>
            <pc:sldMk cId="2819661850" sldId="260"/>
            <ac:spMk id="39" creationId="{F92989FB-1024-49B7-BDF1-B3CE27D48623}"/>
          </ac:spMkLst>
        </pc:spChg>
        <pc:spChg chg="add del">
          <ac:chgData name="立坤 リュウ" userId="26bcd088-e5a9-4f37-b3bf-0b4b84d02ef3" providerId="ADAL" clId="{F4590E8F-9DCC-464C-9D42-FAF4F73524E0}" dt="2019-11-26T04:41:47.007" v="480" actId="26606"/>
          <ac:spMkLst>
            <pc:docMk/>
            <pc:sldMk cId="2819661850" sldId="260"/>
            <ac:spMk id="40" creationId="{2987D6F4-EC95-4EF1-A8AD-4B70386CEEC7}"/>
          </ac:spMkLst>
        </pc:spChg>
        <pc:spChg chg="add del">
          <ac:chgData name="立坤 リュウ" userId="26bcd088-e5a9-4f37-b3bf-0b4b84d02ef3" providerId="ADAL" clId="{F4590E8F-9DCC-464C-9D42-FAF4F73524E0}" dt="2019-11-26T04:41:47.007" v="480" actId="26606"/>
          <ac:spMkLst>
            <pc:docMk/>
            <pc:sldMk cId="2819661850" sldId="260"/>
            <ac:spMk id="41" creationId="{F5F792DF-9D0A-4DB6-9A9E-7312F5A7E87D}"/>
          </ac:spMkLst>
        </pc:spChg>
        <pc:spChg chg="add del">
          <ac:chgData name="立坤 リュウ" userId="26bcd088-e5a9-4f37-b3bf-0b4b84d02ef3" providerId="ADAL" clId="{F4590E8F-9DCC-464C-9D42-FAF4F73524E0}" dt="2019-11-26T04:41:47.007" v="480" actId="26606"/>
          <ac:spMkLst>
            <pc:docMk/>
            <pc:sldMk cId="2819661850" sldId="260"/>
            <ac:spMk id="42" creationId="{7BC7EA7B-802E-41F4-8926-C4475287AA31}"/>
          </ac:spMkLst>
        </pc:spChg>
        <pc:spChg chg="add del">
          <ac:chgData name="立坤 リュウ" userId="26bcd088-e5a9-4f37-b3bf-0b4b84d02ef3" providerId="ADAL" clId="{F4590E8F-9DCC-464C-9D42-FAF4F73524E0}" dt="2019-11-26T04:41:50.156" v="482" actId="26606"/>
          <ac:spMkLst>
            <pc:docMk/>
            <pc:sldMk cId="2819661850" sldId="260"/>
            <ac:spMk id="45" creationId="{CCEA2409-B68F-42C1-811F-AF7213494547}"/>
          </ac:spMkLst>
        </pc:spChg>
        <pc:spChg chg="add del">
          <ac:chgData name="立坤 リュウ" userId="26bcd088-e5a9-4f37-b3bf-0b4b84d02ef3" providerId="ADAL" clId="{F4590E8F-9DCC-464C-9D42-FAF4F73524E0}" dt="2019-11-26T04:41:50.156" v="482" actId="26606"/>
          <ac:spMkLst>
            <pc:docMk/>
            <pc:sldMk cId="2819661850" sldId="260"/>
            <ac:spMk id="46" creationId="{63426179-F318-4F63-8D09-77B498805372}"/>
          </ac:spMkLst>
        </pc:spChg>
        <pc:spChg chg="add del">
          <ac:chgData name="立坤 リュウ" userId="26bcd088-e5a9-4f37-b3bf-0b4b84d02ef3" providerId="ADAL" clId="{F4590E8F-9DCC-464C-9D42-FAF4F73524E0}" dt="2019-11-26T04:41:50.156" v="482" actId="26606"/>
          <ac:spMkLst>
            <pc:docMk/>
            <pc:sldMk cId="2819661850" sldId="260"/>
            <ac:spMk id="47" creationId="{85292831-A37E-45F7-8CA8-0223DD3FA589}"/>
          </ac:spMkLst>
        </pc:spChg>
        <pc:spChg chg="add del">
          <ac:chgData name="立坤 リュウ" userId="26bcd088-e5a9-4f37-b3bf-0b4b84d02ef3" providerId="ADAL" clId="{F4590E8F-9DCC-464C-9D42-FAF4F73524E0}" dt="2019-11-26T04:41:50.156" v="482" actId="26606"/>
          <ac:spMkLst>
            <pc:docMk/>
            <pc:sldMk cId="2819661850" sldId="260"/>
            <ac:spMk id="48" creationId="{10324C00-B801-4706-ABF7-3B9B31DB06EA}"/>
          </ac:spMkLst>
        </pc:spChg>
        <pc:spChg chg="add del">
          <ac:chgData name="立坤 リュウ" userId="26bcd088-e5a9-4f37-b3bf-0b4b84d02ef3" providerId="ADAL" clId="{F4590E8F-9DCC-464C-9D42-FAF4F73524E0}" dt="2019-11-26T04:41:50.156" v="482" actId="26606"/>
          <ac:spMkLst>
            <pc:docMk/>
            <pc:sldMk cId="2819661850" sldId="260"/>
            <ac:spMk id="49" creationId="{16744840-FD7B-354B-BD18-BFE47B3E6970}"/>
          </ac:spMkLst>
        </pc:spChg>
        <pc:spChg chg="add del">
          <ac:chgData name="立坤 リュウ" userId="26bcd088-e5a9-4f37-b3bf-0b4b84d02ef3" providerId="ADAL" clId="{F4590E8F-9DCC-464C-9D42-FAF4F73524E0}" dt="2019-11-26T04:41:51.314" v="484" actId="26606"/>
          <ac:spMkLst>
            <pc:docMk/>
            <pc:sldMk cId="2819661850" sldId="260"/>
            <ac:spMk id="51" creationId="{8D1F1056-9A78-4FBC-9404-54512B6B5852}"/>
          </ac:spMkLst>
        </pc:spChg>
        <pc:spChg chg="add del">
          <ac:chgData name="立坤 リュウ" userId="26bcd088-e5a9-4f37-b3bf-0b4b84d02ef3" providerId="ADAL" clId="{F4590E8F-9DCC-464C-9D42-FAF4F73524E0}" dt="2019-11-26T04:41:51.314" v="484" actId="26606"/>
          <ac:spMkLst>
            <pc:docMk/>
            <pc:sldMk cId="2819661850" sldId="260"/>
            <ac:spMk id="52" creationId="{9659E4B7-86DE-4B00-A707-DD85CE5DB356}"/>
          </ac:spMkLst>
        </pc:spChg>
        <pc:spChg chg="add del">
          <ac:chgData name="立坤 リュウ" userId="26bcd088-e5a9-4f37-b3bf-0b4b84d02ef3" providerId="ADAL" clId="{F4590E8F-9DCC-464C-9D42-FAF4F73524E0}" dt="2019-11-26T04:41:51.314" v="484" actId="26606"/>
          <ac:spMkLst>
            <pc:docMk/>
            <pc:sldMk cId="2819661850" sldId="260"/>
            <ac:spMk id="53" creationId="{16744840-FD7B-354B-BD18-BFE47B3E6970}"/>
          </ac:spMkLst>
        </pc:spChg>
        <pc:spChg chg="add">
          <ac:chgData name="立坤 リュウ" userId="26bcd088-e5a9-4f37-b3bf-0b4b84d02ef3" providerId="ADAL" clId="{F4590E8F-9DCC-464C-9D42-FAF4F73524E0}" dt="2019-11-26T04:41:51.350" v="485" actId="26606"/>
          <ac:spMkLst>
            <pc:docMk/>
            <pc:sldMk cId="2819661850" sldId="260"/>
            <ac:spMk id="55" creationId="{5409F327-FE5B-45BE-9891-0AC2BB3C7579}"/>
          </ac:spMkLst>
        </pc:spChg>
        <pc:spChg chg="add">
          <ac:chgData name="立坤 リュウ" userId="26bcd088-e5a9-4f37-b3bf-0b4b84d02ef3" providerId="ADAL" clId="{F4590E8F-9DCC-464C-9D42-FAF4F73524E0}" dt="2019-11-26T04:41:51.350" v="485" actId="26606"/>
          <ac:spMkLst>
            <pc:docMk/>
            <pc:sldMk cId="2819661850" sldId="260"/>
            <ac:spMk id="56" creationId="{CCEA2409-B68F-42C1-811F-AF7213494547}"/>
          </ac:spMkLst>
        </pc:spChg>
        <pc:spChg chg="add">
          <ac:chgData name="立坤 リュウ" userId="26bcd088-e5a9-4f37-b3bf-0b4b84d02ef3" providerId="ADAL" clId="{F4590E8F-9DCC-464C-9D42-FAF4F73524E0}" dt="2019-11-26T04:41:51.350" v="485" actId="26606"/>
          <ac:spMkLst>
            <pc:docMk/>
            <pc:sldMk cId="2819661850" sldId="260"/>
            <ac:spMk id="57" creationId="{63426179-F318-4F63-8D09-77B498805372}"/>
          </ac:spMkLst>
        </pc:spChg>
        <pc:spChg chg="add">
          <ac:chgData name="立坤 リュウ" userId="26bcd088-e5a9-4f37-b3bf-0b4b84d02ef3" providerId="ADAL" clId="{F4590E8F-9DCC-464C-9D42-FAF4F73524E0}" dt="2019-11-26T04:41:51.350" v="485" actId="26606"/>
          <ac:spMkLst>
            <pc:docMk/>
            <pc:sldMk cId="2819661850" sldId="260"/>
            <ac:spMk id="58" creationId="{85292831-A37E-45F7-8CA8-0223DD3FA589}"/>
          </ac:spMkLst>
        </pc:spChg>
        <pc:spChg chg="add">
          <ac:chgData name="立坤 リュウ" userId="26bcd088-e5a9-4f37-b3bf-0b4b84d02ef3" providerId="ADAL" clId="{F4590E8F-9DCC-464C-9D42-FAF4F73524E0}" dt="2019-11-26T04:41:51.350" v="485" actId="26606"/>
          <ac:spMkLst>
            <pc:docMk/>
            <pc:sldMk cId="2819661850" sldId="260"/>
            <ac:spMk id="59" creationId="{10324C00-B801-4706-ABF7-3B9B31DB06EA}"/>
          </ac:spMkLst>
        </pc:spChg>
        <pc:spChg chg="add mod">
          <ac:chgData name="立坤 リュウ" userId="26bcd088-e5a9-4f37-b3bf-0b4b84d02ef3" providerId="ADAL" clId="{F4590E8F-9DCC-464C-9D42-FAF4F73524E0}" dt="2019-11-26T04:42:12.418" v="488" actId="948"/>
          <ac:spMkLst>
            <pc:docMk/>
            <pc:sldMk cId="2819661850" sldId="260"/>
            <ac:spMk id="60" creationId="{16744840-FD7B-354B-BD18-BFE47B3E6970}"/>
          </ac:spMkLst>
        </pc:spChg>
        <pc:graphicFrameChg chg="add del">
          <ac:chgData name="立坤 リュウ" userId="26bcd088-e5a9-4f37-b3bf-0b4b84d02ef3" providerId="ADAL" clId="{F4590E8F-9DCC-464C-9D42-FAF4F73524E0}" dt="2019-11-26T04:41:41.131" v="472" actId="26606"/>
          <ac:graphicFrameMkLst>
            <pc:docMk/>
            <pc:sldMk cId="2819661850" sldId="260"/>
            <ac:graphicFrameMk id="7" creationId="{8EA90206-792F-4EA0-A493-F0697FA6709E}"/>
          </ac:graphicFrameMkLst>
        </pc:graphicFrameChg>
        <pc:graphicFrameChg chg="add del">
          <ac:chgData name="立坤 リュウ" userId="26bcd088-e5a9-4f37-b3bf-0b4b84d02ef3" providerId="ADAL" clId="{F4590E8F-9DCC-464C-9D42-FAF4F73524E0}" dt="2019-11-26T04:41:44.382" v="476" actId="26606"/>
          <ac:graphicFrameMkLst>
            <pc:docMk/>
            <pc:sldMk cId="2819661850" sldId="260"/>
            <ac:graphicFrameMk id="29" creationId="{828F5339-9CB1-455F-A0D9-F7600480D8BE}"/>
          </ac:graphicFrameMkLst>
        </pc:graphicFrameChg>
        <pc:graphicFrameChg chg="add del">
          <ac:chgData name="立坤 リュウ" userId="26bcd088-e5a9-4f37-b3bf-0b4b84d02ef3" providerId="ADAL" clId="{F4590E8F-9DCC-464C-9D42-FAF4F73524E0}" dt="2019-11-26T04:41:47.007" v="480" actId="26606"/>
          <ac:graphicFrameMkLst>
            <pc:docMk/>
            <pc:sldMk cId="2819661850" sldId="260"/>
            <ac:graphicFrameMk id="43" creationId="{6AD53392-44EC-46A8-9166-E0AEF95232E1}"/>
          </ac:graphicFrameMkLst>
        </pc:graphicFrameChg>
        <pc:picChg chg="add del">
          <ac:chgData name="立坤 リュウ" userId="26bcd088-e5a9-4f37-b3bf-0b4b84d02ef3" providerId="ADAL" clId="{F4590E8F-9DCC-464C-9D42-FAF4F73524E0}" dt="2019-11-26T04:41:43.002" v="474" actId="26606"/>
          <ac:picMkLst>
            <pc:docMk/>
            <pc:sldMk cId="2819661850" sldId="260"/>
            <ac:picMk id="9" creationId="{AAD01195-5FAB-41B3-BA78-86AC3785461F}"/>
          </ac:picMkLst>
        </pc:picChg>
        <pc:picChg chg="add del">
          <ac:chgData name="立坤 リュウ" userId="26bcd088-e5a9-4f37-b3bf-0b4b84d02ef3" providerId="ADAL" clId="{F4590E8F-9DCC-464C-9D42-FAF4F73524E0}" dt="2019-11-26T04:41:46.180" v="478" actId="26606"/>
          <ac:picMkLst>
            <pc:docMk/>
            <pc:sldMk cId="2819661850" sldId="260"/>
            <ac:picMk id="36" creationId="{A6D4DDF4-17BE-474E-B9BB-9ECF677AB315}"/>
          </ac:picMkLst>
        </pc:picChg>
      </pc:sldChg>
      <pc:sldChg chg="del">
        <pc:chgData name="立坤 リュウ" userId="26bcd088-e5a9-4f37-b3bf-0b4b84d02ef3" providerId="ADAL" clId="{F4590E8F-9DCC-464C-9D42-FAF4F73524E0}" dt="2019-11-26T07:08:47.434" v="1575" actId="47"/>
        <pc:sldMkLst>
          <pc:docMk/>
          <pc:sldMk cId="741761679" sldId="261"/>
        </pc:sldMkLst>
      </pc:sldChg>
      <pc:sldChg chg="addSp delSp modSp mod setBg setClrOvrMap">
        <pc:chgData name="立坤 リュウ" userId="26bcd088-e5a9-4f37-b3bf-0b4b84d02ef3" providerId="ADAL" clId="{F4590E8F-9DCC-464C-9D42-FAF4F73524E0}" dt="2019-11-26T08:52:22.058" v="1678" actId="20577"/>
        <pc:sldMkLst>
          <pc:docMk/>
          <pc:sldMk cId="1833033564" sldId="262"/>
        </pc:sldMkLst>
        <pc:spChg chg="mod">
          <ac:chgData name="立坤 リュウ" userId="26bcd088-e5a9-4f37-b3bf-0b4b84d02ef3" providerId="ADAL" clId="{F4590E8F-9DCC-464C-9D42-FAF4F73524E0}" dt="2019-11-26T08:52:22.058" v="1678" actId="20577"/>
          <ac:spMkLst>
            <pc:docMk/>
            <pc:sldMk cId="1833033564" sldId="262"/>
            <ac:spMk id="2" creationId="{2B587CCE-B233-1B41-8602-C1C00830286A}"/>
          </ac:spMkLst>
        </pc:spChg>
        <pc:spChg chg="del mod">
          <ac:chgData name="立坤 リュウ" userId="26bcd088-e5a9-4f37-b3bf-0b4b84d02ef3" providerId="ADAL" clId="{F4590E8F-9DCC-464C-9D42-FAF4F73524E0}" dt="2019-11-26T08:49:48.212" v="1650" actId="26606"/>
          <ac:spMkLst>
            <pc:docMk/>
            <pc:sldMk cId="1833033564" sldId="262"/>
            <ac:spMk id="3" creationId="{C87176FA-4529-8545-BCFF-8AAB33F92E47}"/>
          </ac:spMkLst>
        </pc:spChg>
        <pc:spChg chg="del">
          <ac:chgData name="立坤 リュウ" userId="26bcd088-e5a9-4f37-b3bf-0b4b84d02ef3" providerId="ADAL" clId="{F4590E8F-9DCC-464C-9D42-FAF4F73524E0}" dt="2019-11-26T08:42:16.590" v="1649" actId="478"/>
          <ac:spMkLst>
            <pc:docMk/>
            <pc:sldMk cId="1833033564" sldId="262"/>
            <ac:spMk id="4" creationId="{B26E9405-199C-794B-939C-26D6967373D6}"/>
          </ac:spMkLst>
        </pc:spChg>
        <pc:spChg chg="mod">
          <ac:chgData name="立坤 リュウ" userId="26bcd088-e5a9-4f37-b3bf-0b4b84d02ef3" providerId="ADAL" clId="{F4590E8F-9DCC-464C-9D42-FAF4F73524E0}" dt="2019-11-26T08:50:03.430" v="1653" actId="26606"/>
          <ac:spMkLst>
            <pc:docMk/>
            <pc:sldMk cId="1833033564" sldId="262"/>
            <ac:spMk id="5" creationId="{7F08E7BB-4993-4D0A-B317-1843AA29A4A5}"/>
          </ac:spMkLst>
        </pc:spChg>
        <pc:spChg chg="add mod">
          <ac:chgData name="立坤 リュウ" userId="26bcd088-e5a9-4f37-b3bf-0b4b84d02ef3" providerId="ADAL" clId="{F4590E8F-9DCC-464C-9D42-FAF4F73524E0}" dt="2019-11-26T08:52:04.104" v="1674" actId="1076"/>
          <ac:spMkLst>
            <pc:docMk/>
            <pc:sldMk cId="1833033564" sldId="262"/>
            <ac:spMk id="6" creationId="{B5EE87D3-ABFB-4212-B1D4-21A5510981FF}"/>
          </ac:spMkLst>
        </pc:spChg>
        <pc:spChg chg="add">
          <ac:chgData name="立坤 リュウ" userId="26bcd088-e5a9-4f37-b3bf-0b4b84d02ef3" providerId="ADAL" clId="{F4590E8F-9DCC-464C-9D42-FAF4F73524E0}" dt="2019-11-26T08:50:03.430" v="1653" actId="26606"/>
          <ac:spMkLst>
            <pc:docMk/>
            <pc:sldMk cId="1833033564" sldId="262"/>
            <ac:spMk id="12" creationId="{BFABBCE0-E08C-4BBE-9FD2-E2B253D4D5F2}"/>
          </ac:spMkLst>
        </pc:spChg>
        <pc:spChg chg="add">
          <ac:chgData name="立坤 リュウ" userId="26bcd088-e5a9-4f37-b3bf-0b4b84d02ef3" providerId="ADAL" clId="{F4590E8F-9DCC-464C-9D42-FAF4F73524E0}" dt="2019-11-26T08:50:03.430" v="1653" actId="26606"/>
          <ac:spMkLst>
            <pc:docMk/>
            <pc:sldMk cId="1833033564" sldId="262"/>
            <ac:spMk id="14" creationId="{FF426BAC-43D6-468E-B6FF-167034D5CE43}"/>
          </ac:spMkLst>
        </pc:spChg>
        <pc:spChg chg="add">
          <ac:chgData name="立坤 リュウ" userId="26bcd088-e5a9-4f37-b3bf-0b4b84d02ef3" providerId="ADAL" clId="{F4590E8F-9DCC-464C-9D42-FAF4F73524E0}" dt="2019-11-26T08:50:03.430" v="1653" actId="26606"/>
          <ac:spMkLst>
            <pc:docMk/>
            <pc:sldMk cId="1833033564" sldId="262"/>
            <ac:spMk id="16" creationId="{FB02D80E-5995-4C54-8387-5893C2C89473}"/>
          </ac:spMkLst>
        </pc:spChg>
        <pc:spChg chg="add">
          <ac:chgData name="立坤 リュウ" userId="26bcd088-e5a9-4f37-b3bf-0b4b84d02ef3" providerId="ADAL" clId="{F4590E8F-9DCC-464C-9D42-FAF4F73524E0}" dt="2019-11-26T08:50:03.430" v="1653" actId="26606"/>
          <ac:spMkLst>
            <pc:docMk/>
            <pc:sldMk cId="1833033564" sldId="262"/>
            <ac:spMk id="18" creationId="{896083C8-1401-4950-AF56-E2FAFE42D656}"/>
          </ac:spMkLst>
        </pc:spChg>
        <pc:graphicFrameChg chg="add mod modGraphic">
          <ac:chgData name="立坤 リュウ" userId="26bcd088-e5a9-4f37-b3bf-0b4b84d02ef3" providerId="ADAL" clId="{F4590E8F-9DCC-464C-9D42-FAF4F73524E0}" dt="2019-11-26T08:50:03.430" v="1653" actId="26606"/>
          <ac:graphicFrameMkLst>
            <pc:docMk/>
            <pc:sldMk cId="1833033564" sldId="262"/>
            <ac:graphicFrameMk id="7" creationId="{0A127987-A3BB-4F29-B6A8-FA75236E6FEB}"/>
          </ac:graphicFrameMkLst>
        </pc:graphicFrameChg>
      </pc:sldChg>
      <pc:sldChg chg="addSp delSp modSp mod setBg setClrOvrMap">
        <pc:chgData name="立坤 リュウ" userId="26bcd088-e5a9-4f37-b3bf-0b4b84d02ef3" providerId="ADAL" clId="{F4590E8F-9DCC-464C-9D42-FAF4F73524E0}" dt="2019-11-26T05:49:16.242" v="1082" actId="20577"/>
        <pc:sldMkLst>
          <pc:docMk/>
          <pc:sldMk cId="2724962700" sldId="264"/>
        </pc:sldMkLst>
        <pc:spChg chg="mod">
          <ac:chgData name="立坤 リュウ" userId="26bcd088-e5a9-4f37-b3bf-0b4b84d02ef3" providerId="ADAL" clId="{F4590E8F-9DCC-464C-9D42-FAF4F73524E0}" dt="2019-11-26T05:48:36.569" v="1072" actId="26606"/>
          <ac:spMkLst>
            <pc:docMk/>
            <pc:sldMk cId="2724962700" sldId="264"/>
            <ac:spMk id="2" creationId="{4C1C36A8-888B-1947-AF9B-34A2AF649DCB}"/>
          </ac:spMkLst>
        </pc:spChg>
        <pc:spChg chg="mod ord">
          <ac:chgData name="立坤 リュウ" userId="26bcd088-e5a9-4f37-b3bf-0b4b84d02ef3" providerId="ADAL" clId="{F4590E8F-9DCC-464C-9D42-FAF4F73524E0}" dt="2019-11-26T05:48:36.569" v="1072" actId="26606"/>
          <ac:spMkLst>
            <pc:docMk/>
            <pc:sldMk cId="2724962700" sldId="264"/>
            <ac:spMk id="3" creationId="{545A79D4-98BF-447B-9502-8A6B94D8A1EC}"/>
          </ac:spMkLst>
        </pc:spChg>
        <pc:spChg chg="add mod">
          <ac:chgData name="立坤 リュウ" userId="26bcd088-e5a9-4f37-b3bf-0b4b84d02ef3" providerId="ADAL" clId="{F4590E8F-9DCC-464C-9D42-FAF4F73524E0}" dt="2019-11-26T05:49:16.242" v="1082" actId="20577"/>
          <ac:spMkLst>
            <pc:docMk/>
            <pc:sldMk cId="2724962700" sldId="264"/>
            <ac:spMk id="5" creationId="{50AD2567-0528-40AC-936D-CCAEF09D4712}"/>
          </ac:spMkLst>
        </pc:spChg>
        <pc:spChg chg="del mod">
          <ac:chgData name="立坤 リュウ" userId="26bcd088-e5a9-4f37-b3bf-0b4b84d02ef3" providerId="ADAL" clId="{F4590E8F-9DCC-464C-9D42-FAF4F73524E0}" dt="2019-11-26T05:39:05.406" v="837" actId="478"/>
          <ac:spMkLst>
            <pc:docMk/>
            <pc:sldMk cId="2724962700" sldId="264"/>
            <ac:spMk id="29" creationId="{CE48D7B1-4D9A-AC40-B06E-915AC12688CF}"/>
          </ac:spMkLst>
        </pc:spChg>
        <pc:spChg chg="add del">
          <ac:chgData name="立坤 リュウ" userId="26bcd088-e5a9-4f37-b3bf-0b4b84d02ef3" providerId="ADAL" clId="{F4590E8F-9DCC-464C-9D42-FAF4F73524E0}" dt="2019-11-26T05:48:36.569" v="1072" actId="26606"/>
          <ac:spMkLst>
            <pc:docMk/>
            <pc:sldMk cId="2724962700" sldId="264"/>
            <ac:spMk id="42" creationId="{DD651B61-325E-4E73-8445-38B0DE8AAAB6}"/>
          </ac:spMkLst>
        </pc:spChg>
        <pc:spChg chg="add del">
          <ac:chgData name="立坤 リュウ" userId="26bcd088-e5a9-4f37-b3bf-0b4b84d02ef3" providerId="ADAL" clId="{F4590E8F-9DCC-464C-9D42-FAF4F73524E0}" dt="2019-11-26T05:48:36.569" v="1072" actId="26606"/>
          <ac:spMkLst>
            <pc:docMk/>
            <pc:sldMk cId="2724962700" sldId="264"/>
            <ac:spMk id="44" creationId="{B42E5253-D3AC-4AC2-B766-8B34F13C2F5E}"/>
          </ac:spMkLst>
        </pc:spChg>
        <pc:spChg chg="add del">
          <ac:chgData name="立坤 リュウ" userId="26bcd088-e5a9-4f37-b3bf-0b4b84d02ef3" providerId="ADAL" clId="{F4590E8F-9DCC-464C-9D42-FAF4F73524E0}" dt="2019-11-26T05:48:36.569" v="1072" actId="26606"/>
          <ac:spMkLst>
            <pc:docMk/>
            <pc:sldMk cId="2724962700" sldId="264"/>
            <ac:spMk id="46" creationId="{10AE8D57-436A-4073-9A75-15BB5949F8B4}"/>
          </ac:spMkLst>
        </pc:spChg>
        <pc:spChg chg="add del">
          <ac:chgData name="立坤 リュウ" userId="26bcd088-e5a9-4f37-b3bf-0b4b84d02ef3" providerId="ADAL" clId="{F4590E8F-9DCC-464C-9D42-FAF4F73524E0}" dt="2019-11-26T05:48:36.569" v="1072" actId="26606"/>
          <ac:spMkLst>
            <pc:docMk/>
            <pc:sldMk cId="2724962700" sldId="264"/>
            <ac:spMk id="48" creationId="{E2852671-8EB6-4EAF-8AF8-65CF3FD66456}"/>
          </ac:spMkLst>
        </pc:spChg>
        <pc:spChg chg="add del">
          <ac:chgData name="立坤 リュウ" userId="26bcd088-e5a9-4f37-b3bf-0b4b84d02ef3" providerId="ADAL" clId="{F4590E8F-9DCC-464C-9D42-FAF4F73524E0}" dt="2019-11-26T05:48:36.569" v="1072" actId="26606"/>
          <ac:spMkLst>
            <pc:docMk/>
            <pc:sldMk cId="2724962700" sldId="264"/>
            <ac:spMk id="50" creationId="{C1FA8F66-3B85-411D-A2A6-A50DF3026D9A}"/>
          </ac:spMkLst>
        </pc:spChg>
        <pc:spChg chg="add del">
          <ac:chgData name="立坤 リュウ" userId="26bcd088-e5a9-4f37-b3bf-0b4b84d02ef3" providerId="ADAL" clId="{F4590E8F-9DCC-464C-9D42-FAF4F73524E0}" dt="2019-11-26T05:48:36.569" v="1072" actId="26606"/>
          <ac:spMkLst>
            <pc:docMk/>
            <pc:sldMk cId="2724962700" sldId="264"/>
            <ac:spMk id="52" creationId="{4179E790-E691-4202-B7FA-62924FC8D195}"/>
          </ac:spMkLst>
        </pc:spChg>
        <pc:spChg chg="add del">
          <ac:chgData name="立坤 リュウ" userId="26bcd088-e5a9-4f37-b3bf-0b4b84d02ef3" providerId="ADAL" clId="{F4590E8F-9DCC-464C-9D42-FAF4F73524E0}" dt="2019-11-26T05:48:36.569" v="1072" actId="26606"/>
          <ac:spMkLst>
            <pc:docMk/>
            <pc:sldMk cId="2724962700" sldId="264"/>
            <ac:spMk id="54" creationId="{065EE0A0-4DA6-4AA2-A475-14DB03C55AFA}"/>
          </ac:spMkLst>
        </pc:spChg>
        <pc:spChg chg="add del">
          <ac:chgData name="立坤 リュウ" userId="26bcd088-e5a9-4f37-b3bf-0b4b84d02ef3" providerId="ADAL" clId="{F4590E8F-9DCC-464C-9D42-FAF4F73524E0}" dt="2019-11-26T05:48:18.750" v="1063" actId="26606"/>
          <ac:spMkLst>
            <pc:docMk/>
            <pc:sldMk cId="2724962700" sldId="264"/>
            <ac:spMk id="59" creationId="{A43B05A4-157F-403C-939A-ED1B6A0A029C}"/>
          </ac:spMkLst>
        </pc:spChg>
        <pc:spChg chg="add del">
          <ac:chgData name="立坤 リュウ" userId="26bcd088-e5a9-4f37-b3bf-0b4b84d02ef3" providerId="ADAL" clId="{F4590E8F-9DCC-464C-9D42-FAF4F73524E0}" dt="2019-11-26T05:48:18.750" v="1063" actId="26606"/>
          <ac:spMkLst>
            <pc:docMk/>
            <pc:sldMk cId="2724962700" sldId="264"/>
            <ac:spMk id="61" creationId="{E8CCE107-A70B-4916-9A0B-751C70B9B597}"/>
          </ac:spMkLst>
        </pc:spChg>
        <pc:spChg chg="add del">
          <ac:chgData name="立坤 リュウ" userId="26bcd088-e5a9-4f37-b3bf-0b4b84d02ef3" providerId="ADAL" clId="{F4590E8F-9DCC-464C-9D42-FAF4F73524E0}" dt="2019-11-26T05:48:18.750" v="1063" actId="26606"/>
          <ac:spMkLst>
            <pc:docMk/>
            <pc:sldMk cId="2724962700" sldId="264"/>
            <ac:spMk id="63" creationId="{9A925BC7-7CC5-4A0C-9B3D-8829EBF281BD}"/>
          </ac:spMkLst>
        </pc:spChg>
        <pc:spChg chg="add del">
          <ac:chgData name="立坤 リュウ" userId="26bcd088-e5a9-4f37-b3bf-0b4b84d02ef3" providerId="ADAL" clId="{F4590E8F-9DCC-464C-9D42-FAF4F73524E0}" dt="2019-11-26T05:48:18.750" v="1063" actId="26606"/>
          <ac:spMkLst>
            <pc:docMk/>
            <pc:sldMk cId="2724962700" sldId="264"/>
            <ac:spMk id="65" creationId="{6E67D916-28C7-4965-BA3C-287FB857979C}"/>
          </ac:spMkLst>
        </pc:spChg>
        <pc:spChg chg="add del">
          <ac:chgData name="立坤 リュウ" userId="26bcd088-e5a9-4f37-b3bf-0b4b84d02ef3" providerId="ADAL" clId="{F4590E8F-9DCC-464C-9D42-FAF4F73524E0}" dt="2019-11-26T05:48:21.176" v="1065" actId="26606"/>
          <ac:spMkLst>
            <pc:docMk/>
            <pc:sldMk cId="2724962700" sldId="264"/>
            <ac:spMk id="67" creationId="{A43B05A4-157F-403C-939A-ED1B6A0A029C}"/>
          </ac:spMkLst>
        </pc:spChg>
        <pc:spChg chg="add del">
          <ac:chgData name="立坤 リュウ" userId="26bcd088-e5a9-4f37-b3bf-0b4b84d02ef3" providerId="ADAL" clId="{F4590E8F-9DCC-464C-9D42-FAF4F73524E0}" dt="2019-11-26T05:48:21.176" v="1065" actId="26606"/>
          <ac:spMkLst>
            <pc:docMk/>
            <pc:sldMk cId="2724962700" sldId="264"/>
            <ac:spMk id="68" creationId="{E8CCE107-A70B-4916-9A0B-751C70B9B597}"/>
          </ac:spMkLst>
        </pc:spChg>
        <pc:spChg chg="add del">
          <ac:chgData name="立坤 リュウ" userId="26bcd088-e5a9-4f37-b3bf-0b4b84d02ef3" providerId="ADAL" clId="{F4590E8F-9DCC-464C-9D42-FAF4F73524E0}" dt="2019-11-26T05:48:21.176" v="1065" actId="26606"/>
          <ac:spMkLst>
            <pc:docMk/>
            <pc:sldMk cId="2724962700" sldId="264"/>
            <ac:spMk id="69" creationId="{9A925BC7-7CC5-4A0C-9B3D-8829EBF281BD}"/>
          </ac:spMkLst>
        </pc:spChg>
        <pc:spChg chg="add del">
          <ac:chgData name="立坤 リュウ" userId="26bcd088-e5a9-4f37-b3bf-0b4b84d02ef3" providerId="ADAL" clId="{F4590E8F-9DCC-464C-9D42-FAF4F73524E0}" dt="2019-11-26T05:48:21.176" v="1065" actId="26606"/>
          <ac:spMkLst>
            <pc:docMk/>
            <pc:sldMk cId="2724962700" sldId="264"/>
            <ac:spMk id="70" creationId="{6E67D916-28C7-4965-BA3C-287FB857979C}"/>
          </ac:spMkLst>
        </pc:spChg>
        <pc:spChg chg="add del">
          <ac:chgData name="立坤 リュウ" userId="26bcd088-e5a9-4f37-b3bf-0b4b84d02ef3" providerId="ADAL" clId="{F4590E8F-9DCC-464C-9D42-FAF4F73524E0}" dt="2019-11-26T05:48:27.412" v="1067" actId="26606"/>
          <ac:spMkLst>
            <pc:docMk/>
            <pc:sldMk cId="2724962700" sldId="264"/>
            <ac:spMk id="72" creationId="{F92989FB-1024-49B7-BDF1-B3CE27D48623}"/>
          </ac:spMkLst>
        </pc:spChg>
        <pc:spChg chg="add del">
          <ac:chgData name="立坤 リュウ" userId="26bcd088-e5a9-4f37-b3bf-0b4b84d02ef3" providerId="ADAL" clId="{F4590E8F-9DCC-464C-9D42-FAF4F73524E0}" dt="2019-11-26T05:48:27.412" v="1067" actId="26606"/>
          <ac:spMkLst>
            <pc:docMk/>
            <pc:sldMk cId="2724962700" sldId="264"/>
            <ac:spMk id="73" creationId="{DFEE959E-BF10-4204-9556-D1707088D445}"/>
          </ac:spMkLst>
        </pc:spChg>
        <pc:spChg chg="add del">
          <ac:chgData name="立坤 リュウ" userId="26bcd088-e5a9-4f37-b3bf-0b4b84d02ef3" providerId="ADAL" clId="{F4590E8F-9DCC-464C-9D42-FAF4F73524E0}" dt="2019-11-26T05:48:27.412" v="1067" actId="26606"/>
          <ac:spMkLst>
            <pc:docMk/>
            <pc:sldMk cId="2724962700" sldId="264"/>
            <ac:spMk id="74" creationId="{DDD17B6A-CB37-4005-9681-A20AFCDC7822}"/>
          </ac:spMkLst>
        </pc:spChg>
        <pc:spChg chg="add del">
          <ac:chgData name="立坤 リュウ" userId="26bcd088-e5a9-4f37-b3bf-0b4b84d02ef3" providerId="ADAL" clId="{F4590E8F-9DCC-464C-9D42-FAF4F73524E0}" dt="2019-11-26T05:48:27.412" v="1067" actId="26606"/>
          <ac:spMkLst>
            <pc:docMk/>
            <pc:sldMk cId="2724962700" sldId="264"/>
            <ac:spMk id="75" creationId="{3B7BBDE9-DAED-40B0-A640-503C918D1CE3}"/>
          </ac:spMkLst>
        </pc:spChg>
        <pc:spChg chg="add del">
          <ac:chgData name="立坤 リュウ" userId="26bcd088-e5a9-4f37-b3bf-0b4b84d02ef3" providerId="ADAL" clId="{F4590E8F-9DCC-464C-9D42-FAF4F73524E0}" dt="2019-11-26T05:48:27.412" v="1067" actId="26606"/>
          <ac:spMkLst>
            <pc:docMk/>
            <pc:sldMk cId="2724962700" sldId="264"/>
            <ac:spMk id="76" creationId="{7BC7EA7B-802E-41F4-8926-C4475287AA31}"/>
          </ac:spMkLst>
        </pc:spChg>
        <pc:spChg chg="add del">
          <ac:chgData name="立坤 リュウ" userId="26bcd088-e5a9-4f37-b3bf-0b4b84d02ef3" providerId="ADAL" clId="{F4590E8F-9DCC-464C-9D42-FAF4F73524E0}" dt="2019-11-26T05:48:31.307" v="1069" actId="26606"/>
          <ac:spMkLst>
            <pc:docMk/>
            <pc:sldMk cId="2724962700" sldId="264"/>
            <ac:spMk id="78" creationId="{F875149D-F692-45DA-8324-D5E0193D5FC4}"/>
          </ac:spMkLst>
        </pc:spChg>
        <pc:spChg chg="add del">
          <ac:chgData name="立坤 リュウ" userId="26bcd088-e5a9-4f37-b3bf-0b4b84d02ef3" providerId="ADAL" clId="{F4590E8F-9DCC-464C-9D42-FAF4F73524E0}" dt="2019-11-26T05:48:31.307" v="1069" actId="26606"/>
          <ac:spMkLst>
            <pc:docMk/>
            <pc:sldMk cId="2724962700" sldId="264"/>
            <ac:spMk id="79" creationId="{C0B19935-C760-4698-9DD1-973C8A428D26}"/>
          </ac:spMkLst>
        </pc:spChg>
        <pc:spChg chg="add del">
          <ac:chgData name="立坤 リュウ" userId="26bcd088-e5a9-4f37-b3bf-0b4b84d02ef3" providerId="ADAL" clId="{F4590E8F-9DCC-464C-9D42-FAF4F73524E0}" dt="2019-11-26T05:48:31.307" v="1069" actId="26606"/>
          <ac:spMkLst>
            <pc:docMk/>
            <pc:sldMk cId="2724962700" sldId="264"/>
            <ac:spMk id="80" creationId="{08990612-E008-4F02-AEBB-B140BE753558}"/>
          </ac:spMkLst>
        </pc:spChg>
        <pc:spChg chg="add del">
          <ac:chgData name="立坤 リュウ" userId="26bcd088-e5a9-4f37-b3bf-0b4b84d02ef3" providerId="ADAL" clId="{F4590E8F-9DCC-464C-9D42-FAF4F73524E0}" dt="2019-11-26T05:48:31.307" v="1069" actId="26606"/>
          <ac:spMkLst>
            <pc:docMk/>
            <pc:sldMk cId="2724962700" sldId="264"/>
            <ac:spMk id="81" creationId="{A310A41F-3A14-4150-B6CF-0A577DDDEAD2}"/>
          </ac:spMkLst>
        </pc:spChg>
        <pc:spChg chg="add del">
          <ac:chgData name="立坤 リュウ" userId="26bcd088-e5a9-4f37-b3bf-0b4b84d02ef3" providerId="ADAL" clId="{F4590E8F-9DCC-464C-9D42-FAF4F73524E0}" dt="2019-11-26T05:48:36.412" v="1071" actId="26606"/>
          <ac:spMkLst>
            <pc:docMk/>
            <pc:sldMk cId="2724962700" sldId="264"/>
            <ac:spMk id="83" creationId="{F92989FB-1024-49B7-BDF1-B3CE27D48623}"/>
          </ac:spMkLst>
        </pc:spChg>
        <pc:spChg chg="add del">
          <ac:chgData name="立坤 リュウ" userId="26bcd088-e5a9-4f37-b3bf-0b4b84d02ef3" providerId="ADAL" clId="{F4590E8F-9DCC-464C-9D42-FAF4F73524E0}" dt="2019-11-26T05:48:36.412" v="1071" actId="26606"/>
          <ac:spMkLst>
            <pc:docMk/>
            <pc:sldMk cId="2724962700" sldId="264"/>
            <ac:spMk id="84" creationId="{DFEE959E-BF10-4204-9556-D1707088D445}"/>
          </ac:spMkLst>
        </pc:spChg>
        <pc:spChg chg="add del">
          <ac:chgData name="立坤 リュウ" userId="26bcd088-e5a9-4f37-b3bf-0b4b84d02ef3" providerId="ADAL" clId="{F4590E8F-9DCC-464C-9D42-FAF4F73524E0}" dt="2019-11-26T05:48:36.412" v="1071" actId="26606"/>
          <ac:spMkLst>
            <pc:docMk/>
            <pc:sldMk cId="2724962700" sldId="264"/>
            <ac:spMk id="85" creationId="{DDD17B6A-CB37-4005-9681-A20AFCDC7822}"/>
          </ac:spMkLst>
        </pc:spChg>
        <pc:spChg chg="add del">
          <ac:chgData name="立坤 リュウ" userId="26bcd088-e5a9-4f37-b3bf-0b4b84d02ef3" providerId="ADAL" clId="{F4590E8F-9DCC-464C-9D42-FAF4F73524E0}" dt="2019-11-26T05:48:36.412" v="1071" actId="26606"/>
          <ac:spMkLst>
            <pc:docMk/>
            <pc:sldMk cId="2724962700" sldId="264"/>
            <ac:spMk id="86" creationId="{3B7BBDE9-DAED-40B0-A640-503C918D1CE3}"/>
          </ac:spMkLst>
        </pc:spChg>
        <pc:spChg chg="add del">
          <ac:chgData name="立坤 リュウ" userId="26bcd088-e5a9-4f37-b3bf-0b4b84d02ef3" providerId="ADAL" clId="{F4590E8F-9DCC-464C-9D42-FAF4F73524E0}" dt="2019-11-26T05:48:36.412" v="1071" actId="26606"/>
          <ac:spMkLst>
            <pc:docMk/>
            <pc:sldMk cId="2724962700" sldId="264"/>
            <ac:spMk id="87" creationId="{7BC7EA7B-802E-41F4-8926-C4475287AA31}"/>
          </ac:spMkLst>
        </pc:spChg>
        <pc:spChg chg="add">
          <ac:chgData name="立坤 リュウ" userId="26bcd088-e5a9-4f37-b3bf-0b4b84d02ef3" providerId="ADAL" clId="{F4590E8F-9DCC-464C-9D42-FAF4F73524E0}" dt="2019-11-26T05:48:36.569" v="1072" actId="26606"/>
          <ac:spMkLst>
            <pc:docMk/>
            <pc:sldMk cId="2724962700" sldId="264"/>
            <ac:spMk id="89" creationId="{A3B89715-0C08-460F-B428-54CD79978851}"/>
          </ac:spMkLst>
        </pc:spChg>
        <pc:spChg chg="add">
          <ac:chgData name="立坤 リュウ" userId="26bcd088-e5a9-4f37-b3bf-0b4b84d02ef3" providerId="ADAL" clId="{F4590E8F-9DCC-464C-9D42-FAF4F73524E0}" dt="2019-11-26T05:48:36.569" v="1072" actId="26606"/>
          <ac:spMkLst>
            <pc:docMk/>
            <pc:sldMk cId="2724962700" sldId="264"/>
            <ac:spMk id="90" creationId="{7937B2BA-7A3F-4338-9F35-A23EE736762E}"/>
          </ac:spMkLst>
        </pc:spChg>
        <pc:spChg chg="add">
          <ac:chgData name="立坤 リュウ" userId="26bcd088-e5a9-4f37-b3bf-0b4b84d02ef3" providerId="ADAL" clId="{F4590E8F-9DCC-464C-9D42-FAF4F73524E0}" dt="2019-11-26T05:48:36.569" v="1072" actId="26606"/>
          <ac:spMkLst>
            <pc:docMk/>
            <pc:sldMk cId="2724962700" sldId="264"/>
            <ac:spMk id="91" creationId="{F677D424-9960-4ACA-BCD2-505B987C4043}"/>
          </ac:spMkLst>
        </pc:spChg>
        <pc:spChg chg="add">
          <ac:chgData name="立坤 リュウ" userId="26bcd088-e5a9-4f37-b3bf-0b4b84d02ef3" providerId="ADAL" clId="{F4590E8F-9DCC-464C-9D42-FAF4F73524E0}" dt="2019-11-26T05:48:36.569" v="1072" actId="26606"/>
          <ac:spMkLst>
            <pc:docMk/>
            <pc:sldMk cId="2724962700" sldId="264"/>
            <ac:spMk id="92" creationId="{534247F3-70BF-4860-A663-2ECA100F9E48}"/>
          </ac:spMkLst>
        </pc:spChg>
        <pc:spChg chg="add">
          <ac:chgData name="立坤 リュウ" userId="26bcd088-e5a9-4f37-b3bf-0b4b84d02ef3" providerId="ADAL" clId="{F4590E8F-9DCC-464C-9D42-FAF4F73524E0}" dt="2019-11-26T05:48:36.569" v="1072" actId="26606"/>
          <ac:spMkLst>
            <pc:docMk/>
            <pc:sldMk cId="2724962700" sldId="264"/>
            <ac:spMk id="93" creationId="{E81D5223-6DF2-4751-8B5D-D37B5D98A550}"/>
          </ac:spMkLst>
        </pc:spChg>
        <pc:picChg chg="del">
          <ac:chgData name="立坤 リュウ" userId="26bcd088-e5a9-4f37-b3bf-0b4b84d02ef3" providerId="ADAL" clId="{F4590E8F-9DCC-464C-9D42-FAF4F73524E0}" dt="2019-11-26T05:39:30.682" v="839" actId="478"/>
          <ac:picMkLst>
            <pc:docMk/>
            <pc:sldMk cId="2724962700" sldId="264"/>
            <ac:picMk id="7" creationId="{09DCD927-7C2F-B946-BCB9-C39636558032}"/>
          </ac:picMkLst>
        </pc:picChg>
        <pc:picChg chg="add del">
          <ac:chgData name="立坤 リュウ" userId="26bcd088-e5a9-4f37-b3bf-0b4b84d02ef3" providerId="ADAL" clId="{F4590E8F-9DCC-464C-9D42-FAF4F73524E0}" dt="2019-11-26T05:48:31.307" v="1069" actId="26606"/>
          <ac:picMkLst>
            <pc:docMk/>
            <pc:sldMk cId="2724962700" sldId="264"/>
            <ac:picMk id="58" creationId="{6C1F5611-1F59-4A40-BDF3-2F5B4B20B3FE}"/>
          </ac:picMkLst>
        </pc:picChg>
      </pc:sldChg>
      <pc:sldChg chg="addSp delSp modSp mod setClrOvrMap">
        <pc:chgData name="立坤 リュウ" userId="26bcd088-e5a9-4f37-b3bf-0b4b84d02ef3" providerId="ADAL" clId="{F4590E8F-9DCC-464C-9D42-FAF4F73524E0}" dt="2019-11-26T05:59:50.935" v="1287" actId="1076"/>
        <pc:sldMkLst>
          <pc:docMk/>
          <pc:sldMk cId="159060538" sldId="265"/>
        </pc:sldMkLst>
        <pc:spChg chg="mod">
          <ac:chgData name="立坤 リュウ" userId="26bcd088-e5a9-4f37-b3bf-0b4b84d02ef3" providerId="ADAL" clId="{F4590E8F-9DCC-464C-9D42-FAF4F73524E0}" dt="2019-11-26T05:59:50.935" v="1287" actId="1076"/>
          <ac:spMkLst>
            <pc:docMk/>
            <pc:sldMk cId="159060538" sldId="265"/>
            <ac:spMk id="2" creationId="{4C1C36A8-888B-1947-AF9B-34A2AF649DCB}"/>
          </ac:spMkLst>
        </pc:spChg>
        <pc:spChg chg="mod ord">
          <ac:chgData name="立坤 リュウ" userId="26bcd088-e5a9-4f37-b3bf-0b4b84d02ef3" providerId="ADAL" clId="{F4590E8F-9DCC-464C-9D42-FAF4F73524E0}" dt="2019-11-26T05:59:16.927" v="1279" actId="26606"/>
          <ac:spMkLst>
            <pc:docMk/>
            <pc:sldMk cId="159060538" sldId="265"/>
            <ac:spMk id="3" creationId="{3E684199-40CB-41E6-AD4D-9EE3E8B8810B}"/>
          </ac:spMkLst>
        </pc:spChg>
        <pc:spChg chg="add mod">
          <ac:chgData name="立坤 リュウ" userId="26bcd088-e5a9-4f37-b3bf-0b4b84d02ef3" providerId="ADAL" clId="{F4590E8F-9DCC-464C-9D42-FAF4F73524E0}" dt="2019-11-26T05:59:37.043" v="1284" actId="1076"/>
          <ac:spMkLst>
            <pc:docMk/>
            <pc:sldMk cId="159060538" sldId="265"/>
            <ac:spMk id="5" creationId="{759BF2B8-3A1F-4C61-9E0A-20AF6D96A476}"/>
          </ac:spMkLst>
        </pc:spChg>
        <pc:spChg chg="add del">
          <ac:chgData name="立坤 リュウ" userId="26bcd088-e5a9-4f37-b3bf-0b4b84d02ef3" providerId="ADAL" clId="{F4590E8F-9DCC-464C-9D42-FAF4F73524E0}" dt="2019-11-26T05:59:16.927" v="1279" actId="26606"/>
          <ac:spMkLst>
            <pc:docMk/>
            <pc:sldMk cId="159060538" sldId="265"/>
            <ac:spMk id="12" creationId="{DD651B61-325E-4E73-8445-38B0DE8AAAB6}"/>
          </ac:spMkLst>
        </pc:spChg>
        <pc:spChg chg="del">
          <ac:chgData name="立坤 リュウ" userId="26bcd088-e5a9-4f37-b3bf-0b4b84d02ef3" providerId="ADAL" clId="{F4590E8F-9DCC-464C-9D42-FAF4F73524E0}" dt="2019-11-26T05:51:46.567" v="1154" actId="478"/>
          <ac:spMkLst>
            <pc:docMk/>
            <pc:sldMk cId="159060538" sldId="265"/>
            <ac:spMk id="13" creationId="{13E19DA1-B13B-1E4C-8864-F2E92BFA2EDC}"/>
          </ac:spMkLst>
        </pc:spChg>
        <pc:spChg chg="add del">
          <ac:chgData name="立坤 リュウ" userId="26bcd088-e5a9-4f37-b3bf-0b4b84d02ef3" providerId="ADAL" clId="{F4590E8F-9DCC-464C-9D42-FAF4F73524E0}" dt="2019-11-26T05:59:16.927" v="1279" actId="26606"/>
          <ac:spMkLst>
            <pc:docMk/>
            <pc:sldMk cId="159060538" sldId="265"/>
            <ac:spMk id="14" creationId="{B42E5253-D3AC-4AC2-B766-8B34F13C2F5E}"/>
          </ac:spMkLst>
        </pc:spChg>
        <pc:spChg chg="add mod ord">
          <ac:chgData name="立坤 リュウ" userId="26bcd088-e5a9-4f37-b3bf-0b4b84d02ef3" providerId="ADAL" clId="{F4590E8F-9DCC-464C-9D42-FAF4F73524E0}" dt="2019-11-26T05:59:44.885" v="1286" actId="207"/>
          <ac:spMkLst>
            <pc:docMk/>
            <pc:sldMk cId="159060538" sldId="265"/>
            <ac:spMk id="15" creationId="{84F09665-2F14-4AA2-91FA-8CDC88BA48EE}"/>
          </ac:spMkLst>
        </pc:spChg>
        <pc:spChg chg="add del">
          <ac:chgData name="立坤 リュウ" userId="26bcd088-e5a9-4f37-b3bf-0b4b84d02ef3" providerId="ADAL" clId="{F4590E8F-9DCC-464C-9D42-FAF4F73524E0}" dt="2019-11-26T05:59:16.927" v="1279" actId="26606"/>
          <ac:spMkLst>
            <pc:docMk/>
            <pc:sldMk cId="159060538" sldId="265"/>
            <ac:spMk id="16" creationId="{10AE8D57-436A-4073-9A75-15BB5949F8B4}"/>
          </ac:spMkLst>
        </pc:spChg>
        <pc:spChg chg="add del">
          <ac:chgData name="立坤 リュウ" userId="26bcd088-e5a9-4f37-b3bf-0b4b84d02ef3" providerId="ADAL" clId="{F4590E8F-9DCC-464C-9D42-FAF4F73524E0}" dt="2019-11-26T05:59:16.927" v="1279" actId="26606"/>
          <ac:spMkLst>
            <pc:docMk/>
            <pc:sldMk cId="159060538" sldId="265"/>
            <ac:spMk id="18" creationId="{E2852671-8EB6-4EAF-8AF8-65CF3FD66456}"/>
          </ac:spMkLst>
        </pc:spChg>
        <pc:spChg chg="add del">
          <ac:chgData name="立坤 リュウ" userId="26bcd088-e5a9-4f37-b3bf-0b4b84d02ef3" providerId="ADAL" clId="{F4590E8F-9DCC-464C-9D42-FAF4F73524E0}" dt="2019-11-26T05:59:16.927" v="1279" actId="26606"/>
          <ac:spMkLst>
            <pc:docMk/>
            <pc:sldMk cId="159060538" sldId="265"/>
            <ac:spMk id="20" creationId="{C1FA8F66-3B85-411D-A2A6-A50DF3026D9A}"/>
          </ac:spMkLst>
        </pc:spChg>
        <pc:spChg chg="add del">
          <ac:chgData name="立坤 リュウ" userId="26bcd088-e5a9-4f37-b3bf-0b4b84d02ef3" providerId="ADAL" clId="{F4590E8F-9DCC-464C-9D42-FAF4F73524E0}" dt="2019-11-26T05:59:16.927" v="1279" actId="26606"/>
          <ac:spMkLst>
            <pc:docMk/>
            <pc:sldMk cId="159060538" sldId="265"/>
            <ac:spMk id="22" creationId="{4179E790-E691-4202-B7FA-62924FC8D195}"/>
          </ac:spMkLst>
        </pc:spChg>
        <pc:spChg chg="add del">
          <ac:chgData name="立坤 リュウ" userId="26bcd088-e5a9-4f37-b3bf-0b4b84d02ef3" providerId="ADAL" clId="{F4590E8F-9DCC-464C-9D42-FAF4F73524E0}" dt="2019-11-26T05:59:16.927" v="1279" actId="26606"/>
          <ac:spMkLst>
            <pc:docMk/>
            <pc:sldMk cId="159060538" sldId="265"/>
            <ac:spMk id="24" creationId="{065EE0A0-4DA6-4AA2-A475-14DB03C55AFA}"/>
          </ac:spMkLst>
        </pc:spChg>
        <pc:spChg chg="add del">
          <ac:chgData name="立坤 リュウ" userId="26bcd088-e5a9-4f37-b3bf-0b4b84d02ef3" providerId="ADAL" clId="{F4590E8F-9DCC-464C-9D42-FAF4F73524E0}" dt="2019-11-26T05:58:52.563" v="1268" actId="26606"/>
          <ac:spMkLst>
            <pc:docMk/>
            <pc:sldMk cId="159060538" sldId="265"/>
            <ac:spMk id="29" creationId="{77F8016E-837B-4C70-B44C-E1627C028CBC}"/>
          </ac:spMkLst>
        </pc:spChg>
        <pc:spChg chg="add del">
          <ac:chgData name="立坤 リュウ" userId="26bcd088-e5a9-4f37-b3bf-0b4b84d02ef3" providerId="ADAL" clId="{F4590E8F-9DCC-464C-9D42-FAF4F73524E0}" dt="2019-11-26T05:58:52.563" v="1268" actId="26606"/>
          <ac:spMkLst>
            <pc:docMk/>
            <pc:sldMk cId="159060538" sldId="265"/>
            <ac:spMk id="31" creationId="{5B9C6062-B8DD-49CC-9F05-D6DF7ABB650E}"/>
          </ac:spMkLst>
        </pc:spChg>
        <pc:spChg chg="add del">
          <ac:chgData name="立坤 リュウ" userId="26bcd088-e5a9-4f37-b3bf-0b4b84d02ef3" providerId="ADAL" clId="{F4590E8F-9DCC-464C-9D42-FAF4F73524E0}" dt="2019-11-26T05:58:52.563" v="1268" actId="26606"/>
          <ac:spMkLst>
            <pc:docMk/>
            <pc:sldMk cId="159060538" sldId="265"/>
            <ac:spMk id="33" creationId="{0F846FCA-97FF-4271-8B97-C14BD3AA9BD8}"/>
          </ac:spMkLst>
        </pc:spChg>
        <pc:spChg chg="add del">
          <ac:chgData name="立坤 リュウ" userId="26bcd088-e5a9-4f37-b3bf-0b4b84d02ef3" providerId="ADAL" clId="{F4590E8F-9DCC-464C-9D42-FAF4F73524E0}" dt="2019-11-26T05:58:52.563" v="1268" actId="26606"/>
          <ac:spMkLst>
            <pc:docMk/>
            <pc:sldMk cId="159060538" sldId="265"/>
            <ac:spMk id="35" creationId="{62DD2BC0-D31F-4903-8F54-0F60B9E3A298}"/>
          </ac:spMkLst>
        </pc:spChg>
        <pc:spChg chg="add del">
          <ac:chgData name="立坤 リュウ" userId="26bcd088-e5a9-4f37-b3bf-0b4b84d02ef3" providerId="ADAL" clId="{F4590E8F-9DCC-464C-9D42-FAF4F73524E0}" dt="2019-11-26T05:58:52.563" v="1268" actId="26606"/>
          <ac:spMkLst>
            <pc:docMk/>
            <pc:sldMk cId="159060538" sldId="265"/>
            <ac:spMk id="37" creationId="{7140C5F6-42D5-4D5D-9636-0329EEFBA17D}"/>
          </ac:spMkLst>
        </pc:spChg>
        <pc:spChg chg="add del">
          <ac:chgData name="立坤 リュウ" userId="26bcd088-e5a9-4f37-b3bf-0b4b84d02ef3" providerId="ADAL" clId="{F4590E8F-9DCC-464C-9D42-FAF4F73524E0}" dt="2019-11-26T05:58:52.563" v="1268" actId="26606"/>
          <ac:spMkLst>
            <pc:docMk/>
            <pc:sldMk cId="159060538" sldId="265"/>
            <ac:spMk id="39" creationId="{457E30F7-3253-4621-AB18-6A383D3A3870}"/>
          </ac:spMkLst>
        </pc:spChg>
        <pc:spChg chg="add del">
          <ac:chgData name="立坤 リュウ" userId="26bcd088-e5a9-4f37-b3bf-0b4b84d02ef3" providerId="ADAL" clId="{F4590E8F-9DCC-464C-9D42-FAF4F73524E0}" dt="2019-11-26T05:58:52.563" v="1268" actId="26606"/>
          <ac:spMkLst>
            <pc:docMk/>
            <pc:sldMk cId="159060538" sldId="265"/>
            <ac:spMk id="41" creationId="{B305829B-9491-4F93-8853-9BCABA78FDC8}"/>
          </ac:spMkLst>
        </pc:spChg>
        <pc:spChg chg="add del">
          <ac:chgData name="立坤 リュウ" userId="26bcd088-e5a9-4f37-b3bf-0b4b84d02ef3" providerId="ADAL" clId="{F4590E8F-9DCC-464C-9D42-FAF4F73524E0}" dt="2019-11-26T05:58:52.563" v="1268" actId="26606"/>
          <ac:spMkLst>
            <pc:docMk/>
            <pc:sldMk cId="159060538" sldId="265"/>
            <ac:spMk id="43" creationId="{51F966F2-031A-4EA8-B214-62BED34FFEDF}"/>
          </ac:spMkLst>
        </pc:spChg>
        <pc:spChg chg="add del">
          <ac:chgData name="立坤 リュウ" userId="26bcd088-e5a9-4f37-b3bf-0b4b84d02ef3" providerId="ADAL" clId="{F4590E8F-9DCC-464C-9D42-FAF4F73524E0}" dt="2019-11-26T05:59:08.069" v="1270" actId="26606"/>
          <ac:spMkLst>
            <pc:docMk/>
            <pc:sldMk cId="159060538" sldId="265"/>
            <ac:spMk id="46" creationId="{77F8016E-837B-4C70-B44C-E1627C028CBC}"/>
          </ac:spMkLst>
        </pc:spChg>
        <pc:spChg chg="add del">
          <ac:chgData name="立坤 リュウ" userId="26bcd088-e5a9-4f37-b3bf-0b4b84d02ef3" providerId="ADAL" clId="{F4590E8F-9DCC-464C-9D42-FAF4F73524E0}" dt="2019-11-26T05:59:08.069" v="1270" actId="26606"/>
          <ac:spMkLst>
            <pc:docMk/>
            <pc:sldMk cId="159060538" sldId="265"/>
            <ac:spMk id="47" creationId="{5B9C6062-B8DD-49CC-9F05-D6DF7ABB650E}"/>
          </ac:spMkLst>
        </pc:spChg>
        <pc:spChg chg="add del">
          <ac:chgData name="立坤 リュウ" userId="26bcd088-e5a9-4f37-b3bf-0b4b84d02ef3" providerId="ADAL" clId="{F4590E8F-9DCC-464C-9D42-FAF4F73524E0}" dt="2019-11-26T05:59:08.069" v="1270" actId="26606"/>
          <ac:spMkLst>
            <pc:docMk/>
            <pc:sldMk cId="159060538" sldId="265"/>
            <ac:spMk id="48" creationId="{0F846FCA-97FF-4271-8B97-C14BD3AA9BD8}"/>
          </ac:spMkLst>
        </pc:spChg>
        <pc:spChg chg="add del">
          <ac:chgData name="立坤 リュウ" userId="26bcd088-e5a9-4f37-b3bf-0b4b84d02ef3" providerId="ADAL" clId="{F4590E8F-9DCC-464C-9D42-FAF4F73524E0}" dt="2019-11-26T05:59:08.069" v="1270" actId="26606"/>
          <ac:spMkLst>
            <pc:docMk/>
            <pc:sldMk cId="159060538" sldId="265"/>
            <ac:spMk id="49" creationId="{62DD2BC0-D31F-4903-8F54-0F60B9E3A298}"/>
          </ac:spMkLst>
        </pc:spChg>
        <pc:spChg chg="add del">
          <ac:chgData name="立坤 リュウ" userId="26bcd088-e5a9-4f37-b3bf-0b4b84d02ef3" providerId="ADAL" clId="{F4590E8F-9DCC-464C-9D42-FAF4F73524E0}" dt="2019-11-26T05:59:08.069" v="1270" actId="26606"/>
          <ac:spMkLst>
            <pc:docMk/>
            <pc:sldMk cId="159060538" sldId="265"/>
            <ac:spMk id="50" creationId="{C1FA8F66-3B85-411D-A2A6-A50DF3026D9A}"/>
          </ac:spMkLst>
        </pc:spChg>
        <pc:spChg chg="add del">
          <ac:chgData name="立坤 リュウ" userId="26bcd088-e5a9-4f37-b3bf-0b4b84d02ef3" providerId="ADAL" clId="{F4590E8F-9DCC-464C-9D42-FAF4F73524E0}" dt="2019-11-26T05:59:08.069" v="1270" actId="26606"/>
          <ac:spMkLst>
            <pc:docMk/>
            <pc:sldMk cId="159060538" sldId="265"/>
            <ac:spMk id="52" creationId="{4179E790-E691-4202-B7FA-62924FC8D195}"/>
          </ac:spMkLst>
        </pc:spChg>
        <pc:spChg chg="add del">
          <ac:chgData name="立坤 リュウ" userId="26bcd088-e5a9-4f37-b3bf-0b4b84d02ef3" providerId="ADAL" clId="{F4590E8F-9DCC-464C-9D42-FAF4F73524E0}" dt="2019-11-26T05:59:08.069" v="1270" actId="26606"/>
          <ac:spMkLst>
            <pc:docMk/>
            <pc:sldMk cId="159060538" sldId="265"/>
            <ac:spMk id="53" creationId="{065EE0A0-4DA6-4AA2-A475-14DB03C55AFA}"/>
          </ac:spMkLst>
        </pc:spChg>
        <pc:spChg chg="add del">
          <ac:chgData name="立坤 リュウ" userId="26bcd088-e5a9-4f37-b3bf-0b4b84d02ef3" providerId="ADAL" clId="{F4590E8F-9DCC-464C-9D42-FAF4F73524E0}" dt="2019-11-26T05:59:10.388" v="1272" actId="26606"/>
          <ac:spMkLst>
            <pc:docMk/>
            <pc:sldMk cId="159060538" sldId="265"/>
            <ac:spMk id="55" creationId="{77F8016E-837B-4C70-B44C-E1627C028CBC}"/>
          </ac:spMkLst>
        </pc:spChg>
        <pc:spChg chg="add del">
          <ac:chgData name="立坤 リュウ" userId="26bcd088-e5a9-4f37-b3bf-0b4b84d02ef3" providerId="ADAL" clId="{F4590E8F-9DCC-464C-9D42-FAF4F73524E0}" dt="2019-11-26T05:59:10.388" v="1272" actId="26606"/>
          <ac:spMkLst>
            <pc:docMk/>
            <pc:sldMk cId="159060538" sldId="265"/>
            <ac:spMk id="56" creationId="{5B9C6062-B8DD-49CC-9F05-D6DF7ABB650E}"/>
          </ac:spMkLst>
        </pc:spChg>
        <pc:spChg chg="add del">
          <ac:chgData name="立坤 リュウ" userId="26bcd088-e5a9-4f37-b3bf-0b4b84d02ef3" providerId="ADAL" clId="{F4590E8F-9DCC-464C-9D42-FAF4F73524E0}" dt="2019-11-26T05:59:10.388" v="1272" actId="26606"/>
          <ac:spMkLst>
            <pc:docMk/>
            <pc:sldMk cId="159060538" sldId="265"/>
            <ac:spMk id="57" creationId="{0F846FCA-97FF-4271-8B97-C14BD3AA9BD8}"/>
          </ac:spMkLst>
        </pc:spChg>
        <pc:spChg chg="add del">
          <ac:chgData name="立坤 リュウ" userId="26bcd088-e5a9-4f37-b3bf-0b4b84d02ef3" providerId="ADAL" clId="{F4590E8F-9DCC-464C-9D42-FAF4F73524E0}" dt="2019-11-26T05:59:10.388" v="1272" actId="26606"/>
          <ac:spMkLst>
            <pc:docMk/>
            <pc:sldMk cId="159060538" sldId="265"/>
            <ac:spMk id="58" creationId="{62DD2BC0-D31F-4903-8F54-0F60B9E3A298}"/>
          </ac:spMkLst>
        </pc:spChg>
        <pc:spChg chg="add del">
          <ac:chgData name="立坤 リュウ" userId="26bcd088-e5a9-4f37-b3bf-0b4b84d02ef3" providerId="ADAL" clId="{F4590E8F-9DCC-464C-9D42-FAF4F73524E0}" dt="2019-11-26T05:59:10.388" v="1272" actId="26606"/>
          <ac:spMkLst>
            <pc:docMk/>
            <pc:sldMk cId="159060538" sldId="265"/>
            <ac:spMk id="59" creationId="{C946306D-5ADD-463A-949A-DEEBA39D70DC}"/>
          </ac:spMkLst>
        </pc:spChg>
        <pc:spChg chg="add del">
          <ac:chgData name="立坤 リュウ" userId="26bcd088-e5a9-4f37-b3bf-0b4b84d02ef3" providerId="ADAL" clId="{F4590E8F-9DCC-464C-9D42-FAF4F73524E0}" dt="2019-11-26T05:59:10.388" v="1272" actId="26606"/>
          <ac:spMkLst>
            <pc:docMk/>
            <pc:sldMk cId="159060538" sldId="265"/>
            <ac:spMk id="60" creationId="{A473A035-1F9A-4381-AC96-683CD2DF5DE8}"/>
          </ac:spMkLst>
        </pc:spChg>
        <pc:spChg chg="add del">
          <ac:chgData name="立坤 リュウ" userId="26bcd088-e5a9-4f37-b3bf-0b4b84d02ef3" providerId="ADAL" clId="{F4590E8F-9DCC-464C-9D42-FAF4F73524E0}" dt="2019-11-26T05:59:10.388" v="1272" actId="26606"/>
          <ac:spMkLst>
            <pc:docMk/>
            <pc:sldMk cId="159060538" sldId="265"/>
            <ac:spMk id="61" creationId="{CF4ED641-0671-4D88-92E6-026A8C9F1A4E}"/>
          </ac:spMkLst>
        </pc:spChg>
        <pc:spChg chg="add del">
          <ac:chgData name="立坤 リュウ" userId="26bcd088-e5a9-4f37-b3bf-0b4b84d02ef3" providerId="ADAL" clId="{F4590E8F-9DCC-464C-9D42-FAF4F73524E0}" dt="2019-11-26T05:59:10.388" v="1272" actId="26606"/>
          <ac:spMkLst>
            <pc:docMk/>
            <pc:sldMk cId="159060538" sldId="265"/>
            <ac:spMk id="62" creationId="{7A02EF2F-E7B1-40FC-885B-C4D89902B6E0}"/>
          </ac:spMkLst>
        </pc:spChg>
        <pc:spChg chg="add del">
          <ac:chgData name="立坤 リュウ" userId="26bcd088-e5a9-4f37-b3bf-0b4b84d02ef3" providerId="ADAL" clId="{F4590E8F-9DCC-464C-9D42-FAF4F73524E0}" dt="2019-11-26T05:59:12.270" v="1274" actId="26606"/>
          <ac:spMkLst>
            <pc:docMk/>
            <pc:sldMk cId="159060538" sldId="265"/>
            <ac:spMk id="64" creationId="{77F8016E-837B-4C70-B44C-E1627C028CBC}"/>
          </ac:spMkLst>
        </pc:spChg>
        <pc:spChg chg="add del">
          <ac:chgData name="立坤 リュウ" userId="26bcd088-e5a9-4f37-b3bf-0b4b84d02ef3" providerId="ADAL" clId="{F4590E8F-9DCC-464C-9D42-FAF4F73524E0}" dt="2019-11-26T05:59:12.270" v="1274" actId="26606"/>
          <ac:spMkLst>
            <pc:docMk/>
            <pc:sldMk cId="159060538" sldId="265"/>
            <ac:spMk id="65" creationId="{5B9C6062-B8DD-49CC-9F05-D6DF7ABB650E}"/>
          </ac:spMkLst>
        </pc:spChg>
        <pc:spChg chg="add del">
          <ac:chgData name="立坤 リュウ" userId="26bcd088-e5a9-4f37-b3bf-0b4b84d02ef3" providerId="ADAL" clId="{F4590E8F-9DCC-464C-9D42-FAF4F73524E0}" dt="2019-11-26T05:59:12.270" v="1274" actId="26606"/>
          <ac:spMkLst>
            <pc:docMk/>
            <pc:sldMk cId="159060538" sldId="265"/>
            <ac:spMk id="66" creationId="{0F846FCA-97FF-4271-8B97-C14BD3AA9BD8}"/>
          </ac:spMkLst>
        </pc:spChg>
        <pc:spChg chg="add del">
          <ac:chgData name="立坤 リュウ" userId="26bcd088-e5a9-4f37-b3bf-0b4b84d02ef3" providerId="ADAL" clId="{F4590E8F-9DCC-464C-9D42-FAF4F73524E0}" dt="2019-11-26T05:59:12.270" v="1274" actId="26606"/>
          <ac:spMkLst>
            <pc:docMk/>
            <pc:sldMk cId="159060538" sldId="265"/>
            <ac:spMk id="67" creationId="{62DD2BC0-D31F-4903-8F54-0F60B9E3A298}"/>
          </ac:spMkLst>
        </pc:spChg>
        <pc:spChg chg="add del">
          <ac:chgData name="立坤 リュウ" userId="26bcd088-e5a9-4f37-b3bf-0b4b84d02ef3" providerId="ADAL" clId="{F4590E8F-9DCC-464C-9D42-FAF4F73524E0}" dt="2019-11-26T05:59:12.270" v="1274" actId="26606"/>
          <ac:spMkLst>
            <pc:docMk/>
            <pc:sldMk cId="159060538" sldId="265"/>
            <ac:spMk id="68" creationId="{8A555FB3-C8F7-4C59-92A7-A7155CC38446}"/>
          </ac:spMkLst>
        </pc:spChg>
        <pc:spChg chg="add del">
          <ac:chgData name="立坤 リュウ" userId="26bcd088-e5a9-4f37-b3bf-0b4b84d02ef3" providerId="ADAL" clId="{F4590E8F-9DCC-464C-9D42-FAF4F73524E0}" dt="2019-11-26T05:59:12.270" v="1274" actId="26606"/>
          <ac:spMkLst>
            <pc:docMk/>
            <pc:sldMk cId="159060538" sldId="265"/>
            <ac:spMk id="69" creationId="{B6877874-48AA-48C8-AED1-578BEB5016B2}"/>
          </ac:spMkLst>
        </pc:spChg>
        <pc:spChg chg="add del">
          <ac:chgData name="立坤 リュウ" userId="26bcd088-e5a9-4f37-b3bf-0b4b84d02ef3" providerId="ADAL" clId="{F4590E8F-9DCC-464C-9D42-FAF4F73524E0}" dt="2019-11-26T05:59:15.981" v="1276" actId="26606"/>
          <ac:spMkLst>
            <pc:docMk/>
            <pc:sldMk cId="159060538" sldId="265"/>
            <ac:spMk id="71" creationId="{77F8016E-837B-4C70-B44C-E1627C028CBC}"/>
          </ac:spMkLst>
        </pc:spChg>
        <pc:spChg chg="add del">
          <ac:chgData name="立坤 リュウ" userId="26bcd088-e5a9-4f37-b3bf-0b4b84d02ef3" providerId="ADAL" clId="{F4590E8F-9DCC-464C-9D42-FAF4F73524E0}" dt="2019-11-26T05:59:15.981" v="1276" actId="26606"/>
          <ac:spMkLst>
            <pc:docMk/>
            <pc:sldMk cId="159060538" sldId="265"/>
            <ac:spMk id="72" creationId="{5B9C6062-B8DD-49CC-9F05-D6DF7ABB650E}"/>
          </ac:spMkLst>
        </pc:spChg>
        <pc:spChg chg="add del">
          <ac:chgData name="立坤 リュウ" userId="26bcd088-e5a9-4f37-b3bf-0b4b84d02ef3" providerId="ADAL" clId="{F4590E8F-9DCC-464C-9D42-FAF4F73524E0}" dt="2019-11-26T05:59:15.981" v="1276" actId="26606"/>
          <ac:spMkLst>
            <pc:docMk/>
            <pc:sldMk cId="159060538" sldId="265"/>
            <ac:spMk id="73" creationId="{0F846FCA-97FF-4271-8B97-C14BD3AA9BD8}"/>
          </ac:spMkLst>
        </pc:spChg>
        <pc:spChg chg="add del">
          <ac:chgData name="立坤 リュウ" userId="26bcd088-e5a9-4f37-b3bf-0b4b84d02ef3" providerId="ADAL" clId="{F4590E8F-9DCC-464C-9D42-FAF4F73524E0}" dt="2019-11-26T05:59:15.981" v="1276" actId="26606"/>
          <ac:spMkLst>
            <pc:docMk/>
            <pc:sldMk cId="159060538" sldId="265"/>
            <ac:spMk id="74" creationId="{62DD2BC0-D31F-4903-8F54-0F60B9E3A298}"/>
          </ac:spMkLst>
        </pc:spChg>
        <pc:spChg chg="add del">
          <ac:chgData name="立坤 リュウ" userId="26bcd088-e5a9-4f37-b3bf-0b4b84d02ef3" providerId="ADAL" clId="{F4590E8F-9DCC-464C-9D42-FAF4F73524E0}" dt="2019-11-26T05:59:15.981" v="1276" actId="26606"/>
          <ac:spMkLst>
            <pc:docMk/>
            <pc:sldMk cId="159060538" sldId="265"/>
            <ac:spMk id="75" creationId="{8A555FB3-C8F7-4C59-92A7-A7155CC38446}"/>
          </ac:spMkLst>
        </pc:spChg>
        <pc:spChg chg="add del">
          <ac:chgData name="立坤 リュウ" userId="26bcd088-e5a9-4f37-b3bf-0b4b84d02ef3" providerId="ADAL" clId="{F4590E8F-9DCC-464C-9D42-FAF4F73524E0}" dt="2019-11-26T05:59:15.981" v="1276" actId="26606"/>
          <ac:spMkLst>
            <pc:docMk/>
            <pc:sldMk cId="159060538" sldId="265"/>
            <ac:spMk id="76" creationId="{EB4C7473-9138-4198-AD0F-3C22581FCCFF}"/>
          </ac:spMkLst>
        </pc:spChg>
        <pc:spChg chg="add del">
          <ac:chgData name="立坤 リュウ" userId="26bcd088-e5a9-4f37-b3bf-0b4b84d02ef3" providerId="ADAL" clId="{F4590E8F-9DCC-464C-9D42-FAF4F73524E0}" dt="2019-11-26T05:59:15.981" v="1276" actId="26606"/>
          <ac:spMkLst>
            <pc:docMk/>
            <pc:sldMk cId="159060538" sldId="265"/>
            <ac:spMk id="77" creationId="{6D9D191F-8949-44E0-B578-9235C28E6424}"/>
          </ac:spMkLst>
        </pc:spChg>
        <pc:spChg chg="add del">
          <ac:chgData name="立坤 リュウ" userId="26bcd088-e5a9-4f37-b3bf-0b4b84d02ef3" providerId="ADAL" clId="{F4590E8F-9DCC-464C-9D42-FAF4F73524E0}" dt="2019-11-26T05:59:15.981" v="1276" actId="26606"/>
          <ac:spMkLst>
            <pc:docMk/>
            <pc:sldMk cId="159060538" sldId="265"/>
            <ac:spMk id="78" creationId="{9A4F9A2D-9C5D-4790-8FE1-6699E47385D6}"/>
          </ac:spMkLst>
        </pc:spChg>
        <pc:spChg chg="add del">
          <ac:chgData name="立坤 リュウ" userId="26bcd088-e5a9-4f37-b3bf-0b4b84d02ef3" providerId="ADAL" clId="{F4590E8F-9DCC-464C-9D42-FAF4F73524E0}" dt="2019-11-26T05:59:15.981" v="1276" actId="26606"/>
          <ac:spMkLst>
            <pc:docMk/>
            <pc:sldMk cId="159060538" sldId="265"/>
            <ac:spMk id="79" creationId="{B6877874-48AA-48C8-AED1-578BEB5016B2}"/>
          </ac:spMkLst>
        </pc:spChg>
        <pc:spChg chg="add del">
          <ac:chgData name="立坤 リュウ" userId="26bcd088-e5a9-4f37-b3bf-0b4b84d02ef3" providerId="ADAL" clId="{F4590E8F-9DCC-464C-9D42-FAF4F73524E0}" dt="2019-11-26T05:59:15.981" v="1276" actId="26606"/>
          <ac:spMkLst>
            <pc:docMk/>
            <pc:sldMk cId="159060538" sldId="265"/>
            <ac:spMk id="80" creationId="{3EE8606C-FA87-488E-9862-A46550A95133}"/>
          </ac:spMkLst>
        </pc:spChg>
        <pc:spChg chg="add del">
          <ac:chgData name="立坤 リュウ" userId="26bcd088-e5a9-4f37-b3bf-0b4b84d02ef3" providerId="ADAL" clId="{F4590E8F-9DCC-464C-9D42-FAF4F73524E0}" dt="2019-11-26T05:59:15.981" v="1276" actId="26606"/>
          <ac:spMkLst>
            <pc:docMk/>
            <pc:sldMk cId="159060538" sldId="265"/>
            <ac:spMk id="81" creationId="{E84F6131-E7BD-4E9E-A01D-C7ABF4870DEF}"/>
          </ac:spMkLst>
        </pc:spChg>
        <pc:spChg chg="add del">
          <ac:chgData name="立坤 リュウ" userId="26bcd088-e5a9-4f37-b3bf-0b4b84d02ef3" providerId="ADAL" clId="{F4590E8F-9DCC-464C-9D42-FAF4F73524E0}" dt="2019-11-26T05:59:15.981" v="1276" actId="26606"/>
          <ac:spMkLst>
            <pc:docMk/>
            <pc:sldMk cId="159060538" sldId="265"/>
            <ac:spMk id="82" creationId="{1DB0B82A-AC25-4EBB-B330-46CA1BD381F4}"/>
          </ac:spMkLst>
        </pc:spChg>
        <pc:spChg chg="add del">
          <ac:chgData name="立坤 リュウ" userId="26bcd088-e5a9-4f37-b3bf-0b4b84d02ef3" providerId="ADAL" clId="{F4590E8F-9DCC-464C-9D42-FAF4F73524E0}" dt="2019-11-26T05:59:16.870" v="1278" actId="26606"/>
          <ac:spMkLst>
            <pc:docMk/>
            <pc:sldMk cId="159060538" sldId="265"/>
            <ac:spMk id="84" creationId="{77F8016E-837B-4C70-B44C-E1627C028CBC}"/>
          </ac:spMkLst>
        </pc:spChg>
        <pc:spChg chg="add del">
          <ac:chgData name="立坤 リュウ" userId="26bcd088-e5a9-4f37-b3bf-0b4b84d02ef3" providerId="ADAL" clId="{F4590E8F-9DCC-464C-9D42-FAF4F73524E0}" dt="2019-11-26T05:59:16.870" v="1278" actId="26606"/>
          <ac:spMkLst>
            <pc:docMk/>
            <pc:sldMk cId="159060538" sldId="265"/>
            <ac:spMk id="85" creationId="{5B9C6062-B8DD-49CC-9F05-D6DF7ABB650E}"/>
          </ac:spMkLst>
        </pc:spChg>
        <pc:spChg chg="add del">
          <ac:chgData name="立坤 リュウ" userId="26bcd088-e5a9-4f37-b3bf-0b4b84d02ef3" providerId="ADAL" clId="{F4590E8F-9DCC-464C-9D42-FAF4F73524E0}" dt="2019-11-26T05:59:16.870" v="1278" actId="26606"/>
          <ac:spMkLst>
            <pc:docMk/>
            <pc:sldMk cId="159060538" sldId="265"/>
            <ac:spMk id="86" creationId="{0F846FCA-97FF-4271-8B97-C14BD3AA9BD8}"/>
          </ac:spMkLst>
        </pc:spChg>
        <pc:spChg chg="add del">
          <ac:chgData name="立坤 リュウ" userId="26bcd088-e5a9-4f37-b3bf-0b4b84d02ef3" providerId="ADAL" clId="{F4590E8F-9DCC-464C-9D42-FAF4F73524E0}" dt="2019-11-26T05:59:16.870" v="1278" actId="26606"/>
          <ac:spMkLst>
            <pc:docMk/>
            <pc:sldMk cId="159060538" sldId="265"/>
            <ac:spMk id="87" creationId="{62DD2BC0-D31F-4903-8F54-0F60B9E3A298}"/>
          </ac:spMkLst>
        </pc:spChg>
        <pc:spChg chg="add del">
          <ac:chgData name="立坤 リュウ" userId="26bcd088-e5a9-4f37-b3bf-0b4b84d02ef3" providerId="ADAL" clId="{F4590E8F-9DCC-464C-9D42-FAF4F73524E0}" dt="2019-11-26T05:59:16.870" v="1278" actId="26606"/>
          <ac:spMkLst>
            <pc:docMk/>
            <pc:sldMk cId="159060538" sldId="265"/>
            <ac:spMk id="88" creationId="{87F46A30-8137-48B8-B1D9-3890089BD112}"/>
          </ac:spMkLst>
        </pc:spChg>
        <pc:spChg chg="add">
          <ac:chgData name="立坤 リュウ" userId="26bcd088-e5a9-4f37-b3bf-0b4b84d02ef3" providerId="ADAL" clId="{F4590E8F-9DCC-464C-9D42-FAF4F73524E0}" dt="2019-11-26T05:59:16.927" v="1279" actId="26606"/>
          <ac:spMkLst>
            <pc:docMk/>
            <pc:sldMk cId="159060538" sldId="265"/>
            <ac:spMk id="92" creationId="{77F8016E-837B-4C70-B44C-E1627C028CBC}"/>
          </ac:spMkLst>
        </pc:spChg>
        <pc:spChg chg="add">
          <ac:chgData name="立坤 リュウ" userId="26bcd088-e5a9-4f37-b3bf-0b4b84d02ef3" providerId="ADAL" clId="{F4590E8F-9DCC-464C-9D42-FAF4F73524E0}" dt="2019-11-26T05:59:16.927" v="1279" actId="26606"/>
          <ac:spMkLst>
            <pc:docMk/>
            <pc:sldMk cId="159060538" sldId="265"/>
            <ac:spMk id="93" creationId="{5B9C6062-B8DD-49CC-9F05-D6DF7ABB650E}"/>
          </ac:spMkLst>
        </pc:spChg>
        <pc:spChg chg="add">
          <ac:chgData name="立坤 リュウ" userId="26bcd088-e5a9-4f37-b3bf-0b4b84d02ef3" providerId="ADAL" clId="{F4590E8F-9DCC-464C-9D42-FAF4F73524E0}" dt="2019-11-26T05:59:16.927" v="1279" actId="26606"/>
          <ac:spMkLst>
            <pc:docMk/>
            <pc:sldMk cId="159060538" sldId="265"/>
            <ac:spMk id="94" creationId="{0F846FCA-97FF-4271-8B97-C14BD3AA9BD8}"/>
          </ac:spMkLst>
        </pc:spChg>
        <pc:spChg chg="add">
          <ac:chgData name="立坤 リュウ" userId="26bcd088-e5a9-4f37-b3bf-0b4b84d02ef3" providerId="ADAL" clId="{F4590E8F-9DCC-464C-9D42-FAF4F73524E0}" dt="2019-11-26T05:59:16.927" v="1279" actId="26606"/>
          <ac:spMkLst>
            <pc:docMk/>
            <pc:sldMk cId="159060538" sldId="265"/>
            <ac:spMk id="95" creationId="{62DD2BC0-D31F-4903-8F54-0F60B9E3A298}"/>
          </ac:spMkLst>
        </pc:spChg>
        <pc:spChg chg="add">
          <ac:chgData name="立坤 リュウ" userId="26bcd088-e5a9-4f37-b3bf-0b4b84d02ef3" providerId="ADAL" clId="{F4590E8F-9DCC-464C-9D42-FAF4F73524E0}" dt="2019-11-26T05:59:16.927" v="1279" actId="26606"/>
          <ac:spMkLst>
            <pc:docMk/>
            <pc:sldMk cId="159060538" sldId="265"/>
            <ac:spMk id="96" creationId="{C1FA8F66-3B85-411D-A2A6-A50DF3026D9A}"/>
          </ac:spMkLst>
        </pc:spChg>
        <pc:spChg chg="add">
          <ac:chgData name="立坤 リュウ" userId="26bcd088-e5a9-4f37-b3bf-0b4b84d02ef3" providerId="ADAL" clId="{F4590E8F-9DCC-464C-9D42-FAF4F73524E0}" dt="2019-11-26T05:59:16.927" v="1279" actId="26606"/>
          <ac:spMkLst>
            <pc:docMk/>
            <pc:sldMk cId="159060538" sldId="265"/>
            <ac:spMk id="98" creationId="{4179E790-E691-4202-B7FA-62924FC8D195}"/>
          </ac:spMkLst>
        </pc:spChg>
        <pc:spChg chg="add">
          <ac:chgData name="立坤 リュウ" userId="26bcd088-e5a9-4f37-b3bf-0b4b84d02ef3" providerId="ADAL" clId="{F4590E8F-9DCC-464C-9D42-FAF4F73524E0}" dt="2019-11-26T05:59:16.927" v="1279" actId="26606"/>
          <ac:spMkLst>
            <pc:docMk/>
            <pc:sldMk cId="159060538" sldId="265"/>
            <ac:spMk id="99" creationId="{065EE0A0-4DA6-4AA2-A475-14DB03C55AFA}"/>
          </ac:spMkLst>
        </pc:spChg>
        <pc:grpChg chg="add del">
          <ac:chgData name="立坤 リュウ" userId="26bcd088-e5a9-4f37-b3bf-0b4b84d02ef3" providerId="ADAL" clId="{F4590E8F-9DCC-464C-9D42-FAF4F73524E0}" dt="2019-11-26T05:59:16.870" v="1278" actId="26606"/>
          <ac:grpSpMkLst>
            <pc:docMk/>
            <pc:sldMk cId="159060538" sldId="265"/>
            <ac:grpSpMk id="89" creationId="{3A852E5D-96B2-47B5-AB0F-426F231FBD41}"/>
          </ac:grpSpMkLst>
        </pc:grpChg>
        <pc:picChg chg="add mod ord">
          <ac:chgData name="立坤 リュウ" userId="26bcd088-e5a9-4f37-b3bf-0b4b84d02ef3" providerId="ADAL" clId="{F4590E8F-9DCC-464C-9D42-FAF4F73524E0}" dt="2019-11-26T05:59:16.927" v="1279" actId="26606"/>
          <ac:picMkLst>
            <pc:docMk/>
            <pc:sldMk cId="159060538" sldId="265"/>
            <ac:picMk id="6" creationId="{A07A27A3-549F-4214-A7FE-39CFB7E94CE1}"/>
          </ac:picMkLst>
        </pc:picChg>
        <pc:picChg chg="del">
          <ac:chgData name="立坤 リュウ" userId="26bcd088-e5a9-4f37-b3bf-0b4b84d02ef3" providerId="ADAL" clId="{F4590E8F-9DCC-464C-9D42-FAF4F73524E0}" dt="2019-11-26T05:51:56.141" v="1157" actId="478"/>
          <ac:picMkLst>
            <pc:docMk/>
            <pc:sldMk cId="159060538" sldId="265"/>
            <ac:picMk id="7" creationId="{09DCD927-7C2F-B946-BCB9-C39636558032}"/>
          </ac:picMkLst>
        </pc:picChg>
        <pc:picChg chg="add mod ord">
          <ac:chgData name="立坤 リュウ" userId="26bcd088-e5a9-4f37-b3bf-0b4b84d02ef3" providerId="ADAL" clId="{F4590E8F-9DCC-464C-9D42-FAF4F73524E0}" dt="2019-11-26T05:59:16.927" v="1279" actId="26606"/>
          <ac:picMkLst>
            <pc:docMk/>
            <pc:sldMk cId="159060538" sldId="265"/>
            <ac:picMk id="8" creationId="{7BB6937D-5CAE-4A87-B17F-18B436FFABE0}"/>
          </ac:picMkLst>
        </pc:picChg>
        <pc:picChg chg="add mod ord">
          <ac:chgData name="立坤 リュウ" userId="26bcd088-e5a9-4f37-b3bf-0b4b84d02ef3" providerId="ADAL" clId="{F4590E8F-9DCC-464C-9D42-FAF4F73524E0}" dt="2019-11-26T05:59:16.927" v="1279" actId="26606"/>
          <ac:picMkLst>
            <pc:docMk/>
            <pc:sldMk cId="159060538" sldId="265"/>
            <ac:picMk id="9" creationId="{1C939229-9429-4CEB-9A33-8AE7E3E2082C}"/>
          </ac:picMkLst>
        </pc:picChg>
        <pc:cxnChg chg="add del">
          <ac:chgData name="立坤 リュウ" userId="26bcd088-e5a9-4f37-b3bf-0b4b84d02ef3" providerId="ADAL" clId="{F4590E8F-9DCC-464C-9D42-FAF4F73524E0}" dt="2019-11-26T05:59:08.069" v="1270" actId="26606"/>
          <ac:cxnSpMkLst>
            <pc:docMk/>
            <pc:sldMk cId="159060538" sldId="265"/>
            <ac:cxnSpMk id="45" creationId="{FF8BD25D-8B66-4F26-8257-6DC0736291E8}"/>
          </ac:cxnSpMkLst>
        </pc:cxnChg>
        <pc:cxnChg chg="add del">
          <ac:chgData name="立坤 リュウ" userId="26bcd088-e5a9-4f37-b3bf-0b4b84d02ef3" providerId="ADAL" clId="{F4590E8F-9DCC-464C-9D42-FAF4F73524E0}" dt="2019-11-26T05:59:08.069" v="1270" actId="26606"/>
          <ac:cxnSpMkLst>
            <pc:docMk/>
            <pc:sldMk cId="159060538" sldId="265"/>
            <ac:cxnSpMk id="51" creationId="{169958B5-5C27-4A9A-983B-AC6A83EFD542}"/>
          </ac:cxnSpMkLst>
        </pc:cxnChg>
        <pc:cxnChg chg="add">
          <ac:chgData name="立坤 リュウ" userId="26bcd088-e5a9-4f37-b3bf-0b4b84d02ef3" providerId="ADAL" clId="{F4590E8F-9DCC-464C-9D42-FAF4F73524E0}" dt="2019-11-26T05:59:16.927" v="1279" actId="26606"/>
          <ac:cxnSpMkLst>
            <pc:docMk/>
            <pc:sldMk cId="159060538" sldId="265"/>
            <ac:cxnSpMk id="97" creationId="{169958B5-5C27-4A9A-983B-AC6A83EFD542}"/>
          </ac:cxnSpMkLst>
        </pc:cxnChg>
        <pc:cxnChg chg="add">
          <ac:chgData name="立坤 リュウ" userId="26bcd088-e5a9-4f37-b3bf-0b4b84d02ef3" providerId="ADAL" clId="{F4590E8F-9DCC-464C-9D42-FAF4F73524E0}" dt="2019-11-26T05:59:16.927" v="1279" actId="26606"/>
          <ac:cxnSpMkLst>
            <pc:docMk/>
            <pc:sldMk cId="159060538" sldId="265"/>
            <ac:cxnSpMk id="100" creationId="{FF8BD25D-8B66-4F26-8257-6DC0736291E8}"/>
          </ac:cxnSpMkLst>
        </pc:cxnChg>
      </pc:sldChg>
      <pc:sldChg chg="addSp delSp modSp mod setBg setClrOvrMap">
        <pc:chgData name="立坤 リュウ" userId="26bcd088-e5a9-4f37-b3bf-0b4b84d02ef3" providerId="ADAL" clId="{F4590E8F-9DCC-464C-9D42-FAF4F73524E0}" dt="2019-11-26T06:55:00.479" v="1500" actId="1076"/>
        <pc:sldMkLst>
          <pc:docMk/>
          <pc:sldMk cId="2340516327" sldId="266"/>
        </pc:sldMkLst>
        <pc:spChg chg="mod">
          <ac:chgData name="立坤 リュウ" userId="26bcd088-e5a9-4f37-b3bf-0b4b84d02ef3" providerId="ADAL" clId="{F4590E8F-9DCC-464C-9D42-FAF4F73524E0}" dt="2019-11-26T06:55:00.479" v="1500" actId="1076"/>
          <ac:spMkLst>
            <pc:docMk/>
            <pc:sldMk cId="2340516327" sldId="266"/>
            <ac:spMk id="2" creationId="{4C1C36A8-888B-1947-AF9B-34A2AF649DCB}"/>
          </ac:spMkLst>
        </pc:spChg>
        <pc:spChg chg="mod">
          <ac:chgData name="立坤 リュウ" userId="26bcd088-e5a9-4f37-b3bf-0b4b84d02ef3" providerId="ADAL" clId="{F4590E8F-9DCC-464C-9D42-FAF4F73524E0}" dt="2019-11-26T06:19:34.569" v="1489" actId="26606"/>
          <ac:spMkLst>
            <pc:docMk/>
            <pc:sldMk cId="2340516327" sldId="266"/>
            <ac:spMk id="3" creationId="{CC2F837D-C8C1-48B8-96B4-A4E07462DAE0}"/>
          </ac:spMkLst>
        </pc:spChg>
        <pc:spChg chg="add del mod">
          <ac:chgData name="立坤 リュウ" userId="26bcd088-e5a9-4f37-b3bf-0b4b84d02ef3" providerId="ADAL" clId="{F4590E8F-9DCC-464C-9D42-FAF4F73524E0}" dt="2019-11-26T06:12:20.241" v="1340" actId="478"/>
          <ac:spMkLst>
            <pc:docMk/>
            <pc:sldMk cId="2340516327" sldId="266"/>
            <ac:spMk id="5" creationId="{2B40186C-1D6C-4B72-BA21-BAB82F2EF00C}"/>
          </ac:spMkLst>
        </pc:spChg>
        <pc:spChg chg="add mod">
          <ac:chgData name="立坤 リュウ" userId="26bcd088-e5a9-4f37-b3bf-0b4b84d02ef3" providerId="ADAL" clId="{F4590E8F-9DCC-464C-9D42-FAF4F73524E0}" dt="2019-11-26T06:53:27.759" v="1498" actId="1076"/>
          <ac:spMkLst>
            <pc:docMk/>
            <pc:sldMk cId="2340516327" sldId="266"/>
            <ac:spMk id="6" creationId="{43C33768-C41B-4D96-9A4B-06B3424B36B4}"/>
          </ac:spMkLst>
        </pc:spChg>
        <pc:spChg chg="add del">
          <ac:chgData name="立坤 リュウ" userId="26bcd088-e5a9-4f37-b3bf-0b4b84d02ef3" providerId="ADAL" clId="{F4590E8F-9DCC-464C-9D42-FAF4F73524E0}" dt="2019-11-26T06:19:34.569" v="1489" actId="26606"/>
          <ac:spMkLst>
            <pc:docMk/>
            <pc:sldMk cId="2340516327" sldId="266"/>
            <ac:spMk id="12" creationId="{DD651B61-325E-4E73-8445-38B0DE8AAAB6}"/>
          </ac:spMkLst>
        </pc:spChg>
        <pc:spChg chg="del">
          <ac:chgData name="立坤 リュウ" userId="26bcd088-e5a9-4f37-b3bf-0b4b84d02ef3" providerId="ADAL" clId="{F4590E8F-9DCC-464C-9D42-FAF4F73524E0}" dt="2019-11-26T06:11:59.851" v="1336" actId="478"/>
          <ac:spMkLst>
            <pc:docMk/>
            <pc:sldMk cId="2340516327" sldId="266"/>
            <ac:spMk id="13" creationId="{E21AAFF5-7D7E-5943-B590-8D85E3E250DE}"/>
          </ac:spMkLst>
        </pc:spChg>
        <pc:spChg chg="add del">
          <ac:chgData name="立坤 リュウ" userId="26bcd088-e5a9-4f37-b3bf-0b4b84d02ef3" providerId="ADAL" clId="{F4590E8F-9DCC-464C-9D42-FAF4F73524E0}" dt="2019-11-26T06:19:34.569" v="1489" actId="26606"/>
          <ac:spMkLst>
            <pc:docMk/>
            <pc:sldMk cId="2340516327" sldId="266"/>
            <ac:spMk id="14" creationId="{B42E5253-D3AC-4AC2-B766-8B34F13C2F5E}"/>
          </ac:spMkLst>
        </pc:spChg>
        <pc:spChg chg="add del">
          <ac:chgData name="立坤 リュウ" userId="26bcd088-e5a9-4f37-b3bf-0b4b84d02ef3" providerId="ADAL" clId="{F4590E8F-9DCC-464C-9D42-FAF4F73524E0}" dt="2019-11-26T06:19:34.569" v="1489" actId="26606"/>
          <ac:spMkLst>
            <pc:docMk/>
            <pc:sldMk cId="2340516327" sldId="266"/>
            <ac:spMk id="16" creationId="{10AE8D57-436A-4073-9A75-15BB5949F8B4}"/>
          </ac:spMkLst>
        </pc:spChg>
        <pc:spChg chg="add del">
          <ac:chgData name="立坤 リュウ" userId="26bcd088-e5a9-4f37-b3bf-0b4b84d02ef3" providerId="ADAL" clId="{F4590E8F-9DCC-464C-9D42-FAF4F73524E0}" dt="2019-11-26T06:19:34.569" v="1489" actId="26606"/>
          <ac:spMkLst>
            <pc:docMk/>
            <pc:sldMk cId="2340516327" sldId="266"/>
            <ac:spMk id="18" creationId="{E2852671-8EB6-4EAF-8AF8-65CF3FD66456}"/>
          </ac:spMkLst>
        </pc:spChg>
        <pc:spChg chg="add del">
          <ac:chgData name="立坤 リュウ" userId="26bcd088-e5a9-4f37-b3bf-0b4b84d02ef3" providerId="ADAL" clId="{F4590E8F-9DCC-464C-9D42-FAF4F73524E0}" dt="2019-11-26T06:19:34.569" v="1489" actId="26606"/>
          <ac:spMkLst>
            <pc:docMk/>
            <pc:sldMk cId="2340516327" sldId="266"/>
            <ac:spMk id="20" creationId="{C1FA8F66-3B85-411D-A2A6-A50DF3026D9A}"/>
          </ac:spMkLst>
        </pc:spChg>
        <pc:spChg chg="add del">
          <ac:chgData name="立坤 リュウ" userId="26bcd088-e5a9-4f37-b3bf-0b4b84d02ef3" providerId="ADAL" clId="{F4590E8F-9DCC-464C-9D42-FAF4F73524E0}" dt="2019-11-26T06:19:34.569" v="1489" actId="26606"/>
          <ac:spMkLst>
            <pc:docMk/>
            <pc:sldMk cId="2340516327" sldId="266"/>
            <ac:spMk id="22" creationId="{4179E790-E691-4202-B7FA-62924FC8D195}"/>
          </ac:spMkLst>
        </pc:spChg>
        <pc:spChg chg="add del">
          <ac:chgData name="立坤 リュウ" userId="26bcd088-e5a9-4f37-b3bf-0b4b84d02ef3" providerId="ADAL" clId="{F4590E8F-9DCC-464C-9D42-FAF4F73524E0}" dt="2019-11-26T06:19:34.569" v="1489" actId="26606"/>
          <ac:spMkLst>
            <pc:docMk/>
            <pc:sldMk cId="2340516327" sldId="266"/>
            <ac:spMk id="24" creationId="{065EE0A0-4DA6-4AA2-A475-14DB03C55AFA}"/>
          </ac:spMkLst>
        </pc:spChg>
        <pc:spChg chg="add del">
          <ac:chgData name="立坤 リュウ" userId="26bcd088-e5a9-4f37-b3bf-0b4b84d02ef3" providerId="ADAL" clId="{F4590E8F-9DCC-464C-9D42-FAF4F73524E0}" dt="2019-11-26T06:19:33.394" v="1487" actId="26606"/>
          <ac:spMkLst>
            <pc:docMk/>
            <pc:sldMk cId="2340516327" sldId="266"/>
            <ac:spMk id="29" creationId="{DCF4EB5C-ED25-4675-8255-2F5B12CFFCF0}"/>
          </ac:spMkLst>
        </pc:spChg>
        <pc:spChg chg="add del">
          <ac:chgData name="立坤 リュウ" userId="26bcd088-e5a9-4f37-b3bf-0b4b84d02ef3" providerId="ADAL" clId="{F4590E8F-9DCC-464C-9D42-FAF4F73524E0}" dt="2019-11-26T06:19:33.394" v="1487" actId="26606"/>
          <ac:spMkLst>
            <pc:docMk/>
            <pc:sldMk cId="2340516327" sldId="266"/>
            <ac:spMk id="31" creationId="{9514EC6E-A557-42A2-BCDC-3ABFFC5E564D}"/>
          </ac:spMkLst>
        </pc:spChg>
        <pc:spChg chg="add del">
          <ac:chgData name="立坤 リュウ" userId="26bcd088-e5a9-4f37-b3bf-0b4b84d02ef3" providerId="ADAL" clId="{F4590E8F-9DCC-464C-9D42-FAF4F73524E0}" dt="2019-11-26T06:19:33.394" v="1487" actId="26606"/>
          <ac:spMkLst>
            <pc:docMk/>
            <pc:sldMk cId="2340516327" sldId="266"/>
            <ac:spMk id="33" creationId="{905482C9-EB42-4BFE-95BF-7FD661F07657}"/>
          </ac:spMkLst>
        </pc:spChg>
        <pc:spChg chg="add del">
          <ac:chgData name="立坤 リュウ" userId="26bcd088-e5a9-4f37-b3bf-0b4b84d02ef3" providerId="ADAL" clId="{F4590E8F-9DCC-464C-9D42-FAF4F73524E0}" dt="2019-11-26T06:19:33.394" v="1487" actId="26606"/>
          <ac:spMkLst>
            <pc:docMk/>
            <pc:sldMk cId="2340516327" sldId="266"/>
            <ac:spMk id="35" creationId="{7539E646-A625-4A26-86ED-BD90EDD329F7}"/>
          </ac:spMkLst>
        </pc:spChg>
        <pc:spChg chg="add del">
          <ac:chgData name="立坤 リュウ" userId="26bcd088-e5a9-4f37-b3bf-0b4b84d02ef3" providerId="ADAL" clId="{F4590E8F-9DCC-464C-9D42-FAF4F73524E0}" dt="2019-11-26T06:19:33.394" v="1487" actId="26606"/>
          <ac:spMkLst>
            <pc:docMk/>
            <pc:sldMk cId="2340516327" sldId="266"/>
            <ac:spMk id="37" creationId="{8E019540-1104-4B12-9F83-45F58674186F}"/>
          </ac:spMkLst>
        </pc:spChg>
        <pc:spChg chg="add del">
          <ac:chgData name="立坤 リュウ" userId="26bcd088-e5a9-4f37-b3bf-0b4b84d02ef3" providerId="ADAL" clId="{F4590E8F-9DCC-464C-9D42-FAF4F73524E0}" dt="2019-11-26T06:19:33.394" v="1487" actId="26606"/>
          <ac:spMkLst>
            <pc:docMk/>
            <pc:sldMk cId="2340516327" sldId="266"/>
            <ac:spMk id="39" creationId="{3580CFD6-E44A-486A-9E73-D8D948F78A34}"/>
          </ac:spMkLst>
        </pc:spChg>
        <pc:spChg chg="add del">
          <ac:chgData name="立坤 リュウ" userId="26bcd088-e5a9-4f37-b3bf-0b4b84d02ef3" providerId="ADAL" clId="{F4590E8F-9DCC-464C-9D42-FAF4F73524E0}" dt="2019-11-26T06:19:34.569" v="1489" actId="26606"/>
          <ac:spMkLst>
            <pc:docMk/>
            <pc:sldMk cId="2340516327" sldId="266"/>
            <ac:spMk id="41" creationId="{EEABD997-5EF9-4E9B-AFBB-F6DFAAF3ADF0}"/>
          </ac:spMkLst>
        </pc:spChg>
        <pc:spChg chg="add del">
          <ac:chgData name="立坤 リュウ" userId="26bcd088-e5a9-4f37-b3bf-0b4b84d02ef3" providerId="ADAL" clId="{F4590E8F-9DCC-464C-9D42-FAF4F73524E0}" dt="2019-11-26T06:19:34.569" v="1489" actId="26606"/>
          <ac:spMkLst>
            <pc:docMk/>
            <pc:sldMk cId="2340516327" sldId="266"/>
            <ac:spMk id="42" creationId="{DCF4EB5C-ED25-4675-8255-2F5B12CFFCF0}"/>
          </ac:spMkLst>
        </pc:spChg>
        <pc:spChg chg="add del">
          <ac:chgData name="立坤 リュウ" userId="26bcd088-e5a9-4f37-b3bf-0b4b84d02ef3" providerId="ADAL" clId="{F4590E8F-9DCC-464C-9D42-FAF4F73524E0}" dt="2019-11-26T06:19:34.569" v="1489" actId="26606"/>
          <ac:spMkLst>
            <pc:docMk/>
            <pc:sldMk cId="2340516327" sldId="266"/>
            <ac:spMk id="43" creationId="{E9AB5EE6-A047-4B18-B998-D46DF3CC36FE}"/>
          </ac:spMkLst>
        </pc:spChg>
        <pc:spChg chg="add del">
          <ac:chgData name="立坤 リュウ" userId="26bcd088-e5a9-4f37-b3bf-0b4b84d02ef3" providerId="ADAL" clId="{F4590E8F-9DCC-464C-9D42-FAF4F73524E0}" dt="2019-11-26T06:19:34.569" v="1489" actId="26606"/>
          <ac:spMkLst>
            <pc:docMk/>
            <pc:sldMk cId="2340516327" sldId="266"/>
            <ac:spMk id="44" creationId="{9514EC6E-A557-42A2-BCDC-3ABFFC5E564D}"/>
          </ac:spMkLst>
        </pc:spChg>
        <pc:spChg chg="add del">
          <ac:chgData name="立坤 リュウ" userId="26bcd088-e5a9-4f37-b3bf-0b4b84d02ef3" providerId="ADAL" clId="{F4590E8F-9DCC-464C-9D42-FAF4F73524E0}" dt="2019-11-26T06:19:34.569" v="1489" actId="26606"/>
          <ac:spMkLst>
            <pc:docMk/>
            <pc:sldMk cId="2340516327" sldId="266"/>
            <ac:spMk id="45" creationId="{905482C9-EB42-4BFE-95BF-7FD661F07657}"/>
          </ac:spMkLst>
        </pc:spChg>
        <pc:spChg chg="add del">
          <ac:chgData name="立坤 リュウ" userId="26bcd088-e5a9-4f37-b3bf-0b4b84d02ef3" providerId="ADAL" clId="{F4590E8F-9DCC-464C-9D42-FAF4F73524E0}" dt="2019-11-26T06:19:34.569" v="1489" actId="26606"/>
          <ac:spMkLst>
            <pc:docMk/>
            <pc:sldMk cId="2340516327" sldId="266"/>
            <ac:spMk id="46" creationId="{7539E646-A625-4A26-86ED-BD90EDD329F7}"/>
          </ac:spMkLst>
        </pc:spChg>
        <pc:spChg chg="add del">
          <ac:chgData name="立坤 リュウ" userId="26bcd088-e5a9-4f37-b3bf-0b4b84d02ef3" providerId="ADAL" clId="{F4590E8F-9DCC-464C-9D42-FAF4F73524E0}" dt="2019-11-26T06:19:34.569" v="1489" actId="26606"/>
          <ac:spMkLst>
            <pc:docMk/>
            <pc:sldMk cId="2340516327" sldId="266"/>
            <ac:spMk id="47" creationId="{328C565D-A991-4381-AC37-76A58A4A128F}"/>
          </ac:spMkLst>
        </pc:spChg>
        <pc:spChg chg="add del">
          <ac:chgData name="立坤 リュウ" userId="26bcd088-e5a9-4f37-b3bf-0b4b84d02ef3" providerId="ADAL" clId="{F4590E8F-9DCC-464C-9D42-FAF4F73524E0}" dt="2019-11-26T06:19:34.569" v="1489" actId="26606"/>
          <ac:spMkLst>
            <pc:docMk/>
            <pc:sldMk cId="2340516327" sldId="266"/>
            <ac:spMk id="48" creationId="{B7180431-F4DE-415D-BCBB-9316423C37C1}"/>
          </ac:spMkLst>
        </pc:spChg>
        <pc:picChg chg="del">
          <ac:chgData name="立坤 リュウ" userId="26bcd088-e5a9-4f37-b3bf-0b4b84d02ef3" providerId="ADAL" clId="{F4590E8F-9DCC-464C-9D42-FAF4F73524E0}" dt="2019-11-26T06:12:17.076" v="1339" actId="478"/>
          <ac:picMkLst>
            <pc:docMk/>
            <pc:sldMk cId="2340516327" sldId="266"/>
            <ac:picMk id="7" creationId="{09DCD927-7C2F-B946-BCB9-C39636558032}"/>
          </ac:picMkLst>
        </pc:picChg>
      </pc:sldChg>
      <pc:sldChg chg="addSp delSp modSp mod setBg">
        <pc:chgData name="立坤 リュウ" userId="26bcd088-e5a9-4f37-b3bf-0b4b84d02ef3" providerId="ADAL" clId="{F4590E8F-9DCC-464C-9D42-FAF4F73524E0}" dt="2019-11-26T08:54:35.892" v="1715" actId="14100"/>
        <pc:sldMkLst>
          <pc:docMk/>
          <pc:sldMk cId="1544775248" sldId="267"/>
        </pc:sldMkLst>
        <pc:spChg chg="mod">
          <ac:chgData name="立坤 リュウ" userId="26bcd088-e5a9-4f37-b3bf-0b4b84d02ef3" providerId="ADAL" clId="{F4590E8F-9DCC-464C-9D42-FAF4F73524E0}" dt="2019-11-26T08:53:43.698" v="1705" actId="26606"/>
          <ac:spMkLst>
            <pc:docMk/>
            <pc:sldMk cId="1544775248" sldId="267"/>
            <ac:spMk id="2" creationId="{716E7255-1B78-8447-98B2-E64C3A770552}"/>
          </ac:spMkLst>
        </pc:spChg>
        <pc:spChg chg="mod">
          <ac:chgData name="立坤 リュウ" userId="26bcd088-e5a9-4f37-b3bf-0b4b84d02ef3" providerId="ADAL" clId="{F4590E8F-9DCC-464C-9D42-FAF4F73524E0}" dt="2019-11-26T08:53:43.698" v="1705" actId="26606"/>
          <ac:spMkLst>
            <pc:docMk/>
            <pc:sldMk cId="1544775248" sldId="267"/>
            <ac:spMk id="3" creationId="{33D96596-2D7C-4D50-A22D-C914F8196A5C}"/>
          </ac:spMkLst>
        </pc:spChg>
        <pc:spChg chg="del">
          <ac:chgData name="立坤 リュウ" userId="26bcd088-e5a9-4f37-b3bf-0b4b84d02ef3" providerId="ADAL" clId="{F4590E8F-9DCC-464C-9D42-FAF4F73524E0}" dt="2019-11-26T08:52:48.957" v="1680" actId="478"/>
          <ac:spMkLst>
            <pc:docMk/>
            <pc:sldMk cId="1544775248" sldId="267"/>
            <ac:spMk id="6" creationId="{EBBA35C3-BBE0-5A4D-A332-DFD3290B10B1}"/>
          </ac:spMkLst>
        </pc:spChg>
        <pc:spChg chg="add del mod">
          <ac:chgData name="立坤 リュウ" userId="26bcd088-e5a9-4f37-b3bf-0b4b84d02ef3" providerId="ADAL" clId="{F4590E8F-9DCC-464C-9D42-FAF4F73524E0}" dt="2019-11-26T08:53:30.045" v="1700" actId="478"/>
          <ac:spMkLst>
            <pc:docMk/>
            <pc:sldMk cId="1544775248" sldId="267"/>
            <ac:spMk id="7" creationId="{7BC9FA9E-4257-42EA-A2B7-0B4BADCE8989}"/>
          </ac:spMkLst>
        </pc:spChg>
        <pc:spChg chg="add del">
          <ac:chgData name="立坤 リュウ" userId="26bcd088-e5a9-4f37-b3bf-0b4b84d02ef3" providerId="ADAL" clId="{F4590E8F-9DCC-464C-9D42-FAF4F73524E0}" dt="2019-11-26T08:53:43.663" v="1704" actId="26606"/>
          <ac:spMkLst>
            <pc:docMk/>
            <pc:sldMk cId="1544775248" sldId="267"/>
            <ac:spMk id="13" creationId="{DD651B61-325E-4E73-8445-38B0DE8AAAB6}"/>
          </ac:spMkLst>
        </pc:spChg>
        <pc:spChg chg="add del">
          <ac:chgData name="立坤 リュウ" userId="26bcd088-e5a9-4f37-b3bf-0b4b84d02ef3" providerId="ADAL" clId="{F4590E8F-9DCC-464C-9D42-FAF4F73524E0}" dt="2019-11-26T08:53:43.663" v="1704" actId="26606"/>
          <ac:spMkLst>
            <pc:docMk/>
            <pc:sldMk cId="1544775248" sldId="267"/>
            <ac:spMk id="15" creationId="{B42E5253-D3AC-4AC2-B766-8B34F13C2F5E}"/>
          </ac:spMkLst>
        </pc:spChg>
        <pc:spChg chg="add del">
          <ac:chgData name="立坤 リュウ" userId="26bcd088-e5a9-4f37-b3bf-0b4b84d02ef3" providerId="ADAL" clId="{F4590E8F-9DCC-464C-9D42-FAF4F73524E0}" dt="2019-11-26T08:53:43.663" v="1704" actId="26606"/>
          <ac:spMkLst>
            <pc:docMk/>
            <pc:sldMk cId="1544775248" sldId="267"/>
            <ac:spMk id="17" creationId="{10AE8D57-436A-4073-9A75-15BB5949F8B4}"/>
          </ac:spMkLst>
        </pc:spChg>
        <pc:spChg chg="add del">
          <ac:chgData name="立坤 リュウ" userId="26bcd088-e5a9-4f37-b3bf-0b4b84d02ef3" providerId="ADAL" clId="{F4590E8F-9DCC-464C-9D42-FAF4F73524E0}" dt="2019-11-26T08:53:43.663" v="1704" actId="26606"/>
          <ac:spMkLst>
            <pc:docMk/>
            <pc:sldMk cId="1544775248" sldId="267"/>
            <ac:spMk id="19" creationId="{E2852671-8EB6-4EAF-8AF8-65CF3FD66456}"/>
          </ac:spMkLst>
        </pc:spChg>
        <pc:spChg chg="add del">
          <ac:chgData name="立坤 リュウ" userId="26bcd088-e5a9-4f37-b3bf-0b4b84d02ef3" providerId="ADAL" clId="{F4590E8F-9DCC-464C-9D42-FAF4F73524E0}" dt="2019-11-26T08:53:43.663" v="1704" actId="26606"/>
          <ac:spMkLst>
            <pc:docMk/>
            <pc:sldMk cId="1544775248" sldId="267"/>
            <ac:spMk id="21" creationId="{C1FA8F66-3B85-411D-A2A6-A50DF3026D9A}"/>
          </ac:spMkLst>
        </pc:spChg>
        <pc:spChg chg="add del">
          <ac:chgData name="立坤 リュウ" userId="26bcd088-e5a9-4f37-b3bf-0b4b84d02ef3" providerId="ADAL" clId="{F4590E8F-9DCC-464C-9D42-FAF4F73524E0}" dt="2019-11-26T08:53:43.663" v="1704" actId="26606"/>
          <ac:spMkLst>
            <pc:docMk/>
            <pc:sldMk cId="1544775248" sldId="267"/>
            <ac:spMk id="23" creationId="{4179E790-E691-4202-B7FA-62924FC8D195}"/>
          </ac:spMkLst>
        </pc:spChg>
        <pc:spChg chg="add del">
          <ac:chgData name="立坤 リュウ" userId="26bcd088-e5a9-4f37-b3bf-0b4b84d02ef3" providerId="ADAL" clId="{F4590E8F-9DCC-464C-9D42-FAF4F73524E0}" dt="2019-11-26T08:53:43.663" v="1704" actId="26606"/>
          <ac:spMkLst>
            <pc:docMk/>
            <pc:sldMk cId="1544775248" sldId="267"/>
            <ac:spMk id="25" creationId="{065EE0A0-4DA6-4AA2-A475-14DB03C55AFA}"/>
          </ac:spMkLst>
        </pc:spChg>
        <pc:spChg chg="add">
          <ac:chgData name="立坤 リュウ" userId="26bcd088-e5a9-4f37-b3bf-0b4b84d02ef3" providerId="ADAL" clId="{F4590E8F-9DCC-464C-9D42-FAF4F73524E0}" dt="2019-11-26T08:53:43.698" v="1705" actId="26606"/>
          <ac:spMkLst>
            <pc:docMk/>
            <pc:sldMk cId="1544775248" sldId="267"/>
            <ac:spMk id="27" creationId="{7A02EF2F-E7B1-40FC-885B-C4D89902B6E0}"/>
          </ac:spMkLst>
        </pc:spChg>
        <pc:spChg chg="add">
          <ac:chgData name="立坤 リュウ" userId="26bcd088-e5a9-4f37-b3bf-0b4b84d02ef3" providerId="ADAL" clId="{F4590E8F-9DCC-464C-9D42-FAF4F73524E0}" dt="2019-11-26T08:53:43.698" v="1705" actId="26606"/>
          <ac:spMkLst>
            <pc:docMk/>
            <pc:sldMk cId="1544775248" sldId="267"/>
            <ac:spMk id="28" creationId="{E6C8E6EB-4C59-429B-97E4-72A058CFC4FB}"/>
          </ac:spMkLst>
        </pc:spChg>
        <pc:spChg chg="add">
          <ac:chgData name="立坤 リュウ" userId="26bcd088-e5a9-4f37-b3bf-0b4b84d02ef3" providerId="ADAL" clId="{F4590E8F-9DCC-464C-9D42-FAF4F73524E0}" dt="2019-11-26T08:53:43.698" v="1705" actId="26606"/>
          <ac:spMkLst>
            <pc:docMk/>
            <pc:sldMk cId="1544775248" sldId="267"/>
            <ac:spMk id="29" creationId="{9180D5DB-9658-40A6-A418-7C69982226F4}"/>
          </ac:spMkLst>
        </pc:spChg>
        <pc:spChg chg="add">
          <ac:chgData name="立坤 リュウ" userId="26bcd088-e5a9-4f37-b3bf-0b4b84d02ef3" providerId="ADAL" clId="{F4590E8F-9DCC-464C-9D42-FAF4F73524E0}" dt="2019-11-26T08:53:43.698" v="1705" actId="26606"/>
          <ac:spMkLst>
            <pc:docMk/>
            <pc:sldMk cId="1544775248" sldId="267"/>
            <ac:spMk id="30" creationId="{B5B90362-AFCC-46A9-B41C-A257A8C5B314}"/>
          </ac:spMkLst>
        </pc:spChg>
        <pc:spChg chg="add">
          <ac:chgData name="立坤 リュウ" userId="26bcd088-e5a9-4f37-b3bf-0b4b84d02ef3" providerId="ADAL" clId="{F4590E8F-9DCC-464C-9D42-FAF4F73524E0}" dt="2019-11-26T08:53:43.698" v="1705" actId="26606"/>
          <ac:spMkLst>
            <pc:docMk/>
            <pc:sldMk cId="1544775248" sldId="267"/>
            <ac:spMk id="31" creationId="{F71EF7F1-38BA-471D-8CD4-2A9AE8E35527}"/>
          </ac:spMkLst>
        </pc:spChg>
        <pc:spChg chg="add">
          <ac:chgData name="立坤 リュウ" userId="26bcd088-e5a9-4f37-b3bf-0b4b84d02ef3" providerId="ADAL" clId="{F4590E8F-9DCC-464C-9D42-FAF4F73524E0}" dt="2019-11-26T08:53:43.698" v="1705" actId="26606"/>
          <ac:spMkLst>
            <pc:docMk/>
            <pc:sldMk cId="1544775248" sldId="267"/>
            <ac:spMk id="32" creationId="{C0524398-BFB4-4C4A-8317-83B8729F9B26}"/>
          </ac:spMkLst>
        </pc:spChg>
        <pc:spChg chg="add">
          <ac:chgData name="立坤 リュウ" userId="26bcd088-e5a9-4f37-b3bf-0b4b84d02ef3" providerId="ADAL" clId="{F4590E8F-9DCC-464C-9D42-FAF4F73524E0}" dt="2019-11-26T08:53:43.698" v="1705" actId="26606"/>
          <ac:spMkLst>
            <pc:docMk/>
            <pc:sldMk cId="1544775248" sldId="267"/>
            <ac:spMk id="33" creationId="{C946306D-5ADD-463A-949A-DEEBA39D70DC}"/>
          </ac:spMkLst>
        </pc:spChg>
        <pc:spChg chg="add">
          <ac:chgData name="立坤 リュウ" userId="26bcd088-e5a9-4f37-b3bf-0b4b84d02ef3" providerId="ADAL" clId="{F4590E8F-9DCC-464C-9D42-FAF4F73524E0}" dt="2019-11-26T08:53:43.698" v="1705" actId="26606"/>
          <ac:spMkLst>
            <pc:docMk/>
            <pc:sldMk cId="1544775248" sldId="267"/>
            <ac:spMk id="34" creationId="{A473A035-1F9A-4381-AC96-683CD2DF5DE8}"/>
          </ac:spMkLst>
        </pc:spChg>
        <pc:spChg chg="add">
          <ac:chgData name="立坤 リュウ" userId="26bcd088-e5a9-4f37-b3bf-0b4b84d02ef3" providerId="ADAL" clId="{F4590E8F-9DCC-464C-9D42-FAF4F73524E0}" dt="2019-11-26T08:53:43.698" v="1705" actId="26606"/>
          <ac:spMkLst>
            <pc:docMk/>
            <pc:sldMk cId="1544775248" sldId="267"/>
            <ac:spMk id="35" creationId="{CF4ED641-0671-4D88-92E6-026A8C9F1A4E}"/>
          </ac:spMkLst>
        </pc:spChg>
        <pc:picChg chg="del">
          <ac:chgData name="立坤 リュウ" userId="26bcd088-e5a9-4f37-b3bf-0b4b84d02ef3" providerId="ADAL" clId="{F4590E8F-9DCC-464C-9D42-FAF4F73524E0}" dt="2019-11-26T08:52:46.681" v="1679" actId="478"/>
          <ac:picMkLst>
            <pc:docMk/>
            <pc:sldMk cId="1544775248" sldId="267"/>
            <ac:picMk id="5" creationId="{BA2F2348-5EF1-E448-9E09-0DD7FFC7DF08}"/>
          </ac:picMkLst>
        </pc:picChg>
        <pc:picChg chg="add del mod ord">
          <ac:chgData name="立坤 リュウ" userId="26bcd088-e5a9-4f37-b3bf-0b4b84d02ef3" providerId="ADAL" clId="{F4590E8F-9DCC-464C-9D42-FAF4F73524E0}" dt="2019-11-26T08:53:57.174" v="1708" actId="478"/>
          <ac:picMkLst>
            <pc:docMk/>
            <pc:sldMk cId="1544775248" sldId="267"/>
            <ac:picMk id="8" creationId="{7457C872-6728-44CC-AEB8-BFCB1CD2C4BF}"/>
          </ac:picMkLst>
        </pc:picChg>
        <pc:picChg chg="add mod">
          <ac:chgData name="立坤 リュウ" userId="26bcd088-e5a9-4f37-b3bf-0b4b84d02ef3" providerId="ADAL" clId="{F4590E8F-9DCC-464C-9D42-FAF4F73524E0}" dt="2019-11-26T08:54:35.892" v="1715" actId="14100"/>
          <ac:picMkLst>
            <pc:docMk/>
            <pc:sldMk cId="1544775248" sldId="267"/>
            <ac:picMk id="9" creationId="{B4F2166B-0F59-45FB-BADB-D5B162E7659E}"/>
          </ac:picMkLst>
        </pc:picChg>
      </pc:sldChg>
      <pc:sldChg chg="del">
        <pc:chgData name="立坤 リュウ" userId="26bcd088-e5a9-4f37-b3bf-0b4b84d02ef3" providerId="ADAL" clId="{F4590E8F-9DCC-464C-9D42-FAF4F73524E0}" dt="2019-11-26T08:56:36.880" v="1716" actId="47"/>
        <pc:sldMkLst>
          <pc:docMk/>
          <pc:sldMk cId="4273631826" sldId="268"/>
        </pc:sldMkLst>
      </pc:sldChg>
      <pc:sldChg chg="del">
        <pc:chgData name="立坤 リュウ" userId="26bcd088-e5a9-4f37-b3bf-0b4b84d02ef3" providerId="ADAL" clId="{F4590E8F-9DCC-464C-9D42-FAF4F73524E0}" dt="2019-11-26T08:56:36.880" v="1716" actId="47"/>
        <pc:sldMkLst>
          <pc:docMk/>
          <pc:sldMk cId="1631931894" sldId="269"/>
        </pc:sldMkLst>
      </pc:sldChg>
      <pc:sldChg chg="del">
        <pc:chgData name="立坤 リュウ" userId="26bcd088-e5a9-4f37-b3bf-0b4b84d02ef3" providerId="ADAL" clId="{F4590E8F-9DCC-464C-9D42-FAF4F73524E0}" dt="2019-11-26T08:56:36.880" v="1716" actId="47"/>
        <pc:sldMkLst>
          <pc:docMk/>
          <pc:sldMk cId="2057411648" sldId="270"/>
        </pc:sldMkLst>
      </pc:sldChg>
      <pc:sldChg chg="del">
        <pc:chgData name="立坤 リュウ" userId="26bcd088-e5a9-4f37-b3bf-0b4b84d02ef3" providerId="ADAL" clId="{F4590E8F-9DCC-464C-9D42-FAF4F73524E0}" dt="2019-11-26T08:56:36.880" v="1716" actId="47"/>
        <pc:sldMkLst>
          <pc:docMk/>
          <pc:sldMk cId="3795045145" sldId="271"/>
        </pc:sldMkLst>
      </pc:sldChg>
      <pc:sldChg chg="addSp delSp modSp mod setBg delAnim setClrOvrMap">
        <pc:chgData name="立坤 リュウ" userId="26bcd088-e5a9-4f37-b3bf-0b4b84d02ef3" providerId="ADAL" clId="{F4590E8F-9DCC-464C-9D42-FAF4F73524E0}" dt="2019-11-26T04:29:45.391" v="372" actId="20577"/>
        <pc:sldMkLst>
          <pc:docMk/>
          <pc:sldMk cId="2833054441" sldId="273"/>
        </pc:sldMkLst>
        <pc:spChg chg="mod">
          <ac:chgData name="立坤 リュウ" userId="26bcd088-e5a9-4f37-b3bf-0b4b84d02ef3" providerId="ADAL" clId="{F4590E8F-9DCC-464C-9D42-FAF4F73524E0}" dt="2019-11-26T04:27:58.542" v="323" actId="26606"/>
          <ac:spMkLst>
            <pc:docMk/>
            <pc:sldMk cId="2833054441" sldId="273"/>
            <ac:spMk id="2" creationId="{64CD6717-9B0F-324B-95BE-496676B64760}"/>
          </ac:spMkLst>
        </pc:spChg>
        <pc:spChg chg="del">
          <ac:chgData name="立坤 リュウ" userId="26bcd088-e5a9-4f37-b3bf-0b4b84d02ef3" providerId="ADAL" clId="{F4590E8F-9DCC-464C-9D42-FAF4F73524E0}" dt="2019-11-26T04:07:08.411" v="57" actId="478"/>
          <ac:spMkLst>
            <pc:docMk/>
            <pc:sldMk cId="2833054441" sldId="273"/>
            <ac:spMk id="3" creationId="{32F88B76-0960-4781-A72E-F70B875E3261}"/>
          </ac:spMkLst>
        </pc:spChg>
        <pc:spChg chg="mod ord">
          <ac:chgData name="立坤 リュウ" userId="26bcd088-e5a9-4f37-b3bf-0b4b84d02ef3" providerId="ADAL" clId="{F4590E8F-9DCC-464C-9D42-FAF4F73524E0}" dt="2019-11-26T04:27:58.542" v="323" actId="26606"/>
          <ac:spMkLst>
            <pc:docMk/>
            <pc:sldMk cId="2833054441" sldId="273"/>
            <ac:spMk id="4" creationId="{94100E99-7565-47EC-9D2F-136F573A30A7}"/>
          </ac:spMkLst>
        </pc:spChg>
        <pc:spChg chg="add mod">
          <ac:chgData name="立坤 リュウ" userId="26bcd088-e5a9-4f37-b3bf-0b4b84d02ef3" providerId="ADAL" clId="{F4590E8F-9DCC-464C-9D42-FAF4F73524E0}" dt="2019-11-26T04:29:45.391" v="372" actId="20577"/>
          <ac:spMkLst>
            <pc:docMk/>
            <pc:sldMk cId="2833054441" sldId="273"/>
            <ac:spMk id="6" creationId="{A1235478-3C16-4CA1-9FF9-58DC07A55D99}"/>
          </ac:spMkLst>
        </pc:spChg>
        <pc:spChg chg="del">
          <ac:chgData name="立坤 リュウ" userId="26bcd088-e5a9-4f37-b3bf-0b4b84d02ef3" providerId="ADAL" clId="{F4590E8F-9DCC-464C-9D42-FAF4F73524E0}" dt="2019-11-26T04:27:58.542" v="323" actId="26606"/>
          <ac:spMkLst>
            <pc:docMk/>
            <pc:sldMk cId="2833054441" sldId="273"/>
            <ac:spMk id="7" creationId="{B42E5253-D3AC-4AC2-B766-8B34F13C2F5E}"/>
          </ac:spMkLst>
        </pc:spChg>
        <pc:spChg chg="del">
          <ac:chgData name="立坤 リュウ" userId="26bcd088-e5a9-4f37-b3bf-0b4b84d02ef3" providerId="ADAL" clId="{F4590E8F-9DCC-464C-9D42-FAF4F73524E0}" dt="2019-11-26T04:27:58.542" v="323" actId="26606"/>
          <ac:spMkLst>
            <pc:docMk/>
            <pc:sldMk cId="2833054441" sldId="273"/>
            <ac:spMk id="8" creationId="{10AE8D57-436A-4073-9A75-15BB5949F8B4}"/>
          </ac:spMkLst>
        </pc:spChg>
        <pc:spChg chg="del">
          <ac:chgData name="立坤 リュウ" userId="26bcd088-e5a9-4f37-b3bf-0b4b84d02ef3" providerId="ADAL" clId="{F4590E8F-9DCC-464C-9D42-FAF4F73524E0}" dt="2019-11-26T04:27:58.542" v="323" actId="26606"/>
          <ac:spMkLst>
            <pc:docMk/>
            <pc:sldMk cId="2833054441" sldId="273"/>
            <ac:spMk id="9" creationId="{E2852671-8EB6-4EAF-8AF8-65CF3FD66456}"/>
          </ac:spMkLst>
        </pc:spChg>
        <pc:spChg chg="del">
          <ac:chgData name="立坤 リュウ" userId="26bcd088-e5a9-4f37-b3bf-0b4b84d02ef3" providerId="ADAL" clId="{F4590E8F-9DCC-464C-9D42-FAF4F73524E0}" dt="2019-11-26T04:27:58.542" v="323" actId="26606"/>
          <ac:spMkLst>
            <pc:docMk/>
            <pc:sldMk cId="2833054441" sldId="273"/>
            <ac:spMk id="10" creationId="{DD651B61-325E-4E73-8445-38B0DE8AAAB6}"/>
          </ac:spMkLst>
        </pc:spChg>
        <pc:spChg chg="del">
          <ac:chgData name="立坤 リュウ" userId="26bcd088-e5a9-4f37-b3bf-0b4b84d02ef3" providerId="ADAL" clId="{F4590E8F-9DCC-464C-9D42-FAF4F73524E0}" dt="2019-11-26T04:27:58.542" v="323" actId="26606"/>
          <ac:spMkLst>
            <pc:docMk/>
            <pc:sldMk cId="2833054441" sldId="273"/>
            <ac:spMk id="11" creationId="{7C427EA3-1645-4B27-A5C2-55E8E24C665F}"/>
          </ac:spMkLst>
        </pc:spChg>
        <pc:spChg chg="del">
          <ac:chgData name="立坤 リュウ" userId="26bcd088-e5a9-4f37-b3bf-0b4b84d02ef3" providerId="ADAL" clId="{F4590E8F-9DCC-464C-9D42-FAF4F73524E0}" dt="2019-11-26T04:27:58.542" v="323" actId="26606"/>
          <ac:spMkLst>
            <pc:docMk/>
            <pc:sldMk cId="2833054441" sldId="273"/>
            <ac:spMk id="13" creationId="{885CDBF6-7B87-4A58-92CA-E887CA36AF04}"/>
          </ac:spMkLst>
        </pc:spChg>
        <pc:spChg chg="del">
          <ac:chgData name="立坤 リュウ" userId="26bcd088-e5a9-4f37-b3bf-0b4b84d02ef3" providerId="ADAL" clId="{F4590E8F-9DCC-464C-9D42-FAF4F73524E0}" dt="2019-11-26T04:27:58.542" v="323" actId="26606"/>
          <ac:spMkLst>
            <pc:docMk/>
            <pc:sldMk cId="2833054441" sldId="273"/>
            <ac:spMk id="22" creationId="{6BFF2B2E-1CF1-403F-BB44-3F9C3E7F67FF}"/>
          </ac:spMkLst>
        </pc:spChg>
        <pc:spChg chg="del">
          <ac:chgData name="立坤 リュウ" userId="26bcd088-e5a9-4f37-b3bf-0b4b84d02ef3" providerId="ADAL" clId="{F4590E8F-9DCC-464C-9D42-FAF4F73524E0}" dt="2019-11-26T04:27:58.542" v="323" actId="26606"/>
          <ac:spMkLst>
            <pc:docMk/>
            <pc:sldMk cId="2833054441" sldId="273"/>
            <ac:spMk id="24" creationId="{9D8B4D3C-0DE0-43B9-B032-32B536B96D02}"/>
          </ac:spMkLst>
        </pc:spChg>
        <pc:spChg chg="del">
          <ac:chgData name="立坤 リュウ" userId="26bcd088-e5a9-4f37-b3bf-0b4b84d02ef3" providerId="ADAL" clId="{F4590E8F-9DCC-464C-9D42-FAF4F73524E0}" dt="2019-11-26T04:27:58.542" v="323" actId="26606"/>
          <ac:spMkLst>
            <pc:docMk/>
            <pc:sldMk cId="2833054441" sldId="273"/>
            <ac:spMk id="26" creationId="{707788D3-E467-4E25-A5E9-FD41795BD551}"/>
          </ac:spMkLst>
        </pc:spChg>
        <pc:spChg chg="add">
          <ac:chgData name="立坤 リュウ" userId="26bcd088-e5a9-4f37-b3bf-0b4b84d02ef3" providerId="ADAL" clId="{F4590E8F-9DCC-464C-9D42-FAF4F73524E0}" dt="2019-11-26T04:27:58.542" v="323" actId="26606"/>
          <ac:spMkLst>
            <pc:docMk/>
            <pc:sldMk cId="2833054441" sldId="273"/>
            <ac:spMk id="31" creationId="{A3B89715-0C08-460F-B428-54CD79978851}"/>
          </ac:spMkLst>
        </pc:spChg>
        <pc:spChg chg="add">
          <ac:chgData name="立坤 リュウ" userId="26bcd088-e5a9-4f37-b3bf-0b4b84d02ef3" providerId="ADAL" clId="{F4590E8F-9DCC-464C-9D42-FAF4F73524E0}" dt="2019-11-26T04:27:58.542" v="323" actId="26606"/>
          <ac:spMkLst>
            <pc:docMk/>
            <pc:sldMk cId="2833054441" sldId="273"/>
            <ac:spMk id="33" creationId="{7937B2BA-7A3F-4338-9F35-A23EE736762E}"/>
          </ac:spMkLst>
        </pc:spChg>
        <pc:spChg chg="add">
          <ac:chgData name="立坤 リュウ" userId="26bcd088-e5a9-4f37-b3bf-0b4b84d02ef3" providerId="ADAL" clId="{F4590E8F-9DCC-464C-9D42-FAF4F73524E0}" dt="2019-11-26T04:27:58.542" v="323" actId="26606"/>
          <ac:spMkLst>
            <pc:docMk/>
            <pc:sldMk cId="2833054441" sldId="273"/>
            <ac:spMk id="35" creationId="{F677D424-9960-4ACA-BCD2-505B987C4043}"/>
          </ac:spMkLst>
        </pc:spChg>
        <pc:spChg chg="add">
          <ac:chgData name="立坤 リュウ" userId="26bcd088-e5a9-4f37-b3bf-0b4b84d02ef3" providerId="ADAL" clId="{F4590E8F-9DCC-464C-9D42-FAF4F73524E0}" dt="2019-11-26T04:27:58.542" v="323" actId="26606"/>
          <ac:spMkLst>
            <pc:docMk/>
            <pc:sldMk cId="2833054441" sldId="273"/>
            <ac:spMk id="37" creationId="{534247F3-70BF-4860-A663-2ECA100F9E48}"/>
          </ac:spMkLst>
        </pc:spChg>
        <pc:spChg chg="add">
          <ac:chgData name="立坤 リュウ" userId="26bcd088-e5a9-4f37-b3bf-0b4b84d02ef3" providerId="ADAL" clId="{F4590E8F-9DCC-464C-9D42-FAF4F73524E0}" dt="2019-11-26T04:27:58.542" v="323" actId="26606"/>
          <ac:spMkLst>
            <pc:docMk/>
            <pc:sldMk cId="2833054441" sldId="273"/>
            <ac:spMk id="39" creationId="{E81D5223-6DF2-4751-8B5D-D37B5D98A550}"/>
          </ac:spMkLst>
        </pc:spChg>
        <pc:picChg chg="del">
          <ac:chgData name="立坤 リュウ" userId="26bcd088-e5a9-4f37-b3bf-0b4b84d02ef3" providerId="ADAL" clId="{F4590E8F-9DCC-464C-9D42-FAF4F73524E0}" dt="2019-11-26T04:07:06.312" v="56" actId="478"/>
          <ac:picMkLst>
            <pc:docMk/>
            <pc:sldMk cId="2833054441" sldId="273"/>
            <ac:picMk id="5" creationId="{993005D5-AEFD-264A-9824-8F56395A67EC}"/>
          </ac:picMkLst>
        </pc:picChg>
      </pc:sldChg>
      <pc:sldChg chg="addSp delSp modSp delAnim">
        <pc:chgData name="立坤 リュウ" userId="26bcd088-e5a9-4f37-b3bf-0b4b84d02ef3" providerId="ADAL" clId="{F4590E8F-9DCC-464C-9D42-FAF4F73524E0}" dt="2019-11-26T07:08:43.651" v="1574" actId="1076"/>
        <pc:sldMkLst>
          <pc:docMk/>
          <pc:sldMk cId="3031073302" sldId="275"/>
        </pc:sldMkLst>
        <pc:spChg chg="mod">
          <ac:chgData name="立坤 リュウ" userId="26bcd088-e5a9-4f37-b3bf-0b4b84d02ef3" providerId="ADAL" clId="{F4590E8F-9DCC-464C-9D42-FAF4F73524E0}" dt="2019-11-26T07:08:33.751" v="1572" actId="1076"/>
          <ac:spMkLst>
            <pc:docMk/>
            <pc:sldMk cId="3031073302" sldId="275"/>
            <ac:spMk id="2" creationId="{64CD6717-9B0F-324B-95BE-496676B64760}"/>
          </ac:spMkLst>
        </pc:spChg>
        <pc:spChg chg="add mod ord">
          <ac:chgData name="立坤 リュウ" userId="26bcd088-e5a9-4f37-b3bf-0b4b84d02ef3" providerId="ADAL" clId="{F4590E8F-9DCC-464C-9D42-FAF4F73524E0}" dt="2019-11-26T07:08:31.323" v="1571" actId="1076"/>
          <ac:spMkLst>
            <pc:docMk/>
            <pc:sldMk cId="3031073302" sldId="275"/>
            <ac:spMk id="3" creationId="{27BC3AEC-CDB6-42C2-8D4B-7B03DE3600CB}"/>
          </ac:spMkLst>
        </pc:spChg>
        <pc:spChg chg="mod ord">
          <ac:chgData name="立坤 リュウ" userId="26bcd088-e5a9-4f37-b3bf-0b4b84d02ef3" providerId="ADAL" clId="{F4590E8F-9DCC-464C-9D42-FAF4F73524E0}" dt="2019-11-26T07:08:08.162" v="1566" actId="26606"/>
          <ac:spMkLst>
            <pc:docMk/>
            <pc:sldMk cId="3031073302" sldId="275"/>
            <ac:spMk id="4" creationId="{3E019D1C-0F7E-4B39-A0CE-C1BE35338F1E}"/>
          </ac:spMkLst>
        </pc:spChg>
        <pc:spChg chg="add mod ord">
          <ac:chgData name="立坤 リュウ" userId="26bcd088-e5a9-4f37-b3bf-0b4b84d02ef3" providerId="ADAL" clId="{F4590E8F-9DCC-464C-9D42-FAF4F73524E0}" dt="2019-11-26T07:08:41.221" v="1573" actId="1076"/>
          <ac:spMkLst>
            <pc:docMk/>
            <pc:sldMk cId="3031073302" sldId="275"/>
            <ac:spMk id="6" creationId="{BBB9D926-DF2C-40CD-9F87-6B773B28029D}"/>
          </ac:spMkLst>
        </pc:spChg>
        <pc:spChg chg="add del">
          <ac:chgData name="立坤 リュウ" userId="26bcd088-e5a9-4f37-b3bf-0b4b84d02ef3" providerId="ADAL" clId="{F4590E8F-9DCC-464C-9D42-FAF4F73524E0}" dt="2019-11-26T07:08:08.162" v="1566" actId="26606"/>
          <ac:spMkLst>
            <pc:docMk/>
            <pc:sldMk cId="3031073302" sldId="275"/>
            <ac:spMk id="12" creationId="{B42E5253-D3AC-4AC2-B766-8B34F13C2F5E}"/>
          </ac:spMkLst>
        </pc:spChg>
        <pc:spChg chg="add del">
          <ac:chgData name="立坤 リュウ" userId="26bcd088-e5a9-4f37-b3bf-0b4b84d02ef3" providerId="ADAL" clId="{F4590E8F-9DCC-464C-9D42-FAF4F73524E0}" dt="2019-11-26T07:08:08.162" v="1566" actId="26606"/>
          <ac:spMkLst>
            <pc:docMk/>
            <pc:sldMk cId="3031073302" sldId="275"/>
            <ac:spMk id="14" creationId="{10AE8D57-436A-4073-9A75-15BB5949F8B4}"/>
          </ac:spMkLst>
        </pc:spChg>
        <pc:spChg chg="add del">
          <ac:chgData name="立坤 リュウ" userId="26bcd088-e5a9-4f37-b3bf-0b4b84d02ef3" providerId="ADAL" clId="{F4590E8F-9DCC-464C-9D42-FAF4F73524E0}" dt="2019-11-26T07:08:08.162" v="1566" actId="26606"/>
          <ac:spMkLst>
            <pc:docMk/>
            <pc:sldMk cId="3031073302" sldId="275"/>
            <ac:spMk id="15" creationId="{DD651B61-325E-4E73-8445-38B0DE8AAAB6}"/>
          </ac:spMkLst>
        </pc:spChg>
        <pc:spChg chg="add del">
          <ac:chgData name="立坤 リュウ" userId="26bcd088-e5a9-4f37-b3bf-0b4b84d02ef3" providerId="ADAL" clId="{F4590E8F-9DCC-464C-9D42-FAF4F73524E0}" dt="2019-11-26T07:08:08.162" v="1566" actId="26606"/>
          <ac:spMkLst>
            <pc:docMk/>
            <pc:sldMk cId="3031073302" sldId="275"/>
            <ac:spMk id="16" creationId="{E2852671-8EB6-4EAF-8AF8-65CF3FD66456}"/>
          </ac:spMkLst>
        </pc:spChg>
        <pc:spChg chg="add del">
          <ac:chgData name="立坤 リュウ" userId="26bcd088-e5a9-4f37-b3bf-0b4b84d02ef3" providerId="ADAL" clId="{F4590E8F-9DCC-464C-9D42-FAF4F73524E0}" dt="2019-11-26T07:08:08.162" v="1566" actId="26606"/>
          <ac:spMkLst>
            <pc:docMk/>
            <pc:sldMk cId="3031073302" sldId="275"/>
            <ac:spMk id="17" creationId="{6BFF2B2E-1CF1-403F-BB44-3F9C3E7F67FF}"/>
          </ac:spMkLst>
        </pc:spChg>
        <pc:spChg chg="add del">
          <ac:chgData name="立坤 リュウ" userId="26bcd088-e5a9-4f37-b3bf-0b4b84d02ef3" providerId="ADAL" clId="{F4590E8F-9DCC-464C-9D42-FAF4F73524E0}" dt="2019-11-26T07:08:08.162" v="1566" actId="26606"/>
          <ac:spMkLst>
            <pc:docMk/>
            <pc:sldMk cId="3031073302" sldId="275"/>
            <ac:spMk id="18" creationId="{7C427EA3-1645-4B27-A5C2-55E8E24C665F}"/>
          </ac:spMkLst>
        </pc:spChg>
        <pc:spChg chg="add del">
          <ac:chgData name="立坤 リュウ" userId="26bcd088-e5a9-4f37-b3bf-0b4b84d02ef3" providerId="ADAL" clId="{F4590E8F-9DCC-464C-9D42-FAF4F73524E0}" dt="2019-11-26T07:08:08.162" v="1566" actId="26606"/>
          <ac:spMkLst>
            <pc:docMk/>
            <pc:sldMk cId="3031073302" sldId="275"/>
            <ac:spMk id="19" creationId="{9D8B4D3C-0DE0-43B9-B032-32B536B96D02}"/>
          </ac:spMkLst>
        </pc:spChg>
        <pc:spChg chg="add del">
          <ac:chgData name="立坤 リュウ" userId="26bcd088-e5a9-4f37-b3bf-0b4b84d02ef3" providerId="ADAL" clId="{F4590E8F-9DCC-464C-9D42-FAF4F73524E0}" dt="2019-11-26T07:08:08.162" v="1566" actId="26606"/>
          <ac:spMkLst>
            <pc:docMk/>
            <pc:sldMk cId="3031073302" sldId="275"/>
            <ac:spMk id="20" creationId="{885CDBF6-7B87-4A58-92CA-E887CA36AF04}"/>
          </ac:spMkLst>
        </pc:spChg>
        <pc:spChg chg="add del">
          <ac:chgData name="立坤 リュウ" userId="26bcd088-e5a9-4f37-b3bf-0b4b84d02ef3" providerId="ADAL" clId="{F4590E8F-9DCC-464C-9D42-FAF4F73524E0}" dt="2019-11-26T07:08:08.162" v="1566" actId="26606"/>
          <ac:spMkLst>
            <pc:docMk/>
            <pc:sldMk cId="3031073302" sldId="275"/>
            <ac:spMk id="21" creationId="{707788D3-E467-4E25-A5E9-FD41795BD551}"/>
          </ac:spMkLst>
        </pc:spChg>
        <pc:spChg chg="del">
          <ac:chgData name="立坤 リュウ" userId="26bcd088-e5a9-4f37-b3bf-0b4b84d02ef3" providerId="ADAL" clId="{F4590E8F-9DCC-464C-9D42-FAF4F73524E0}" dt="2019-11-26T06:54:50.790" v="1499" actId="478"/>
          <ac:spMkLst>
            <pc:docMk/>
            <pc:sldMk cId="3031073302" sldId="275"/>
            <ac:spMk id="23" creationId="{78F94F9B-CE75-4872-BCDF-61ABCAA96233}"/>
          </ac:spMkLst>
        </pc:spChg>
        <pc:spChg chg="add del">
          <ac:chgData name="立坤 リュウ" userId="26bcd088-e5a9-4f37-b3bf-0b4b84d02ef3" providerId="ADAL" clId="{F4590E8F-9DCC-464C-9D42-FAF4F73524E0}" dt="2019-11-26T07:08:02.416" v="1560" actId="26606"/>
          <ac:spMkLst>
            <pc:docMk/>
            <pc:sldMk cId="3031073302" sldId="275"/>
            <ac:spMk id="26" creationId="{124E1A04-39B9-40B4-9262-CDD9ED7520BB}"/>
          </ac:spMkLst>
        </pc:spChg>
        <pc:spChg chg="add del">
          <ac:chgData name="立坤 リュウ" userId="26bcd088-e5a9-4f37-b3bf-0b4b84d02ef3" providerId="ADAL" clId="{F4590E8F-9DCC-464C-9D42-FAF4F73524E0}" dt="2019-11-26T07:08:02.416" v="1560" actId="26606"/>
          <ac:spMkLst>
            <pc:docMk/>
            <pc:sldMk cId="3031073302" sldId="275"/>
            <ac:spMk id="28" creationId="{581B9858-A5E9-4EB2-830E-72BB81A847D5}"/>
          </ac:spMkLst>
        </pc:spChg>
        <pc:spChg chg="add del">
          <ac:chgData name="立坤 リュウ" userId="26bcd088-e5a9-4f37-b3bf-0b4b84d02ef3" providerId="ADAL" clId="{F4590E8F-9DCC-464C-9D42-FAF4F73524E0}" dt="2019-11-26T07:08:02.416" v="1560" actId="26606"/>
          <ac:spMkLst>
            <pc:docMk/>
            <pc:sldMk cId="3031073302" sldId="275"/>
            <ac:spMk id="30" creationId="{C83B291D-F718-46F4-AF9D-812BD00323C9}"/>
          </ac:spMkLst>
        </pc:spChg>
        <pc:spChg chg="add del">
          <ac:chgData name="立坤 リュウ" userId="26bcd088-e5a9-4f37-b3bf-0b4b84d02ef3" providerId="ADAL" clId="{F4590E8F-9DCC-464C-9D42-FAF4F73524E0}" dt="2019-11-26T07:08:02.416" v="1560" actId="26606"/>
          <ac:spMkLst>
            <pc:docMk/>
            <pc:sldMk cId="3031073302" sldId="275"/>
            <ac:spMk id="32" creationId="{86261C36-54A7-4257-8145-A85D30C0E78A}"/>
          </ac:spMkLst>
        </pc:spChg>
        <pc:spChg chg="add del">
          <ac:chgData name="立坤 リュウ" userId="26bcd088-e5a9-4f37-b3bf-0b4b84d02ef3" providerId="ADAL" clId="{F4590E8F-9DCC-464C-9D42-FAF4F73524E0}" dt="2019-11-26T07:08:02.416" v="1560" actId="26606"/>
          <ac:spMkLst>
            <pc:docMk/>
            <pc:sldMk cId="3031073302" sldId="275"/>
            <ac:spMk id="34" creationId="{7140C5F6-42D5-4D5D-9636-0329EEFBA17D}"/>
          </ac:spMkLst>
        </pc:spChg>
        <pc:spChg chg="add del">
          <ac:chgData name="立坤 リュウ" userId="26bcd088-e5a9-4f37-b3bf-0b4b84d02ef3" providerId="ADAL" clId="{F4590E8F-9DCC-464C-9D42-FAF4F73524E0}" dt="2019-11-26T07:08:02.416" v="1560" actId="26606"/>
          <ac:spMkLst>
            <pc:docMk/>
            <pc:sldMk cId="3031073302" sldId="275"/>
            <ac:spMk id="36" creationId="{457E30F7-3253-4621-AB18-6A383D3A3870}"/>
          </ac:spMkLst>
        </pc:spChg>
        <pc:spChg chg="add del">
          <ac:chgData name="立坤 リュウ" userId="26bcd088-e5a9-4f37-b3bf-0b4b84d02ef3" providerId="ADAL" clId="{F4590E8F-9DCC-464C-9D42-FAF4F73524E0}" dt="2019-11-26T07:08:02.416" v="1560" actId="26606"/>
          <ac:spMkLst>
            <pc:docMk/>
            <pc:sldMk cId="3031073302" sldId="275"/>
            <ac:spMk id="38" creationId="{B305829B-9491-4F93-8853-9BCABA78FDC8}"/>
          </ac:spMkLst>
        </pc:spChg>
        <pc:spChg chg="add del">
          <ac:chgData name="立坤 リュウ" userId="26bcd088-e5a9-4f37-b3bf-0b4b84d02ef3" providerId="ADAL" clId="{F4590E8F-9DCC-464C-9D42-FAF4F73524E0}" dt="2019-11-26T07:08:02.416" v="1560" actId="26606"/>
          <ac:spMkLst>
            <pc:docMk/>
            <pc:sldMk cId="3031073302" sldId="275"/>
            <ac:spMk id="40" creationId="{51F966F2-031A-4EA8-B214-62BED34FFEDF}"/>
          </ac:spMkLst>
        </pc:spChg>
        <pc:spChg chg="add del">
          <ac:chgData name="立坤 リュウ" userId="26bcd088-e5a9-4f37-b3bf-0b4b84d02ef3" providerId="ADAL" clId="{F4590E8F-9DCC-464C-9D42-FAF4F73524E0}" dt="2019-11-26T07:08:04.023" v="1562" actId="26606"/>
          <ac:spMkLst>
            <pc:docMk/>
            <pc:sldMk cId="3031073302" sldId="275"/>
            <ac:spMk id="42" creationId="{118310A3-1517-431E-A8FC-5E6F018BC69B}"/>
          </ac:spMkLst>
        </pc:spChg>
        <pc:spChg chg="add del">
          <ac:chgData name="立坤 リュウ" userId="26bcd088-e5a9-4f37-b3bf-0b4b84d02ef3" providerId="ADAL" clId="{F4590E8F-9DCC-464C-9D42-FAF4F73524E0}" dt="2019-11-26T07:08:04.023" v="1562" actId="26606"/>
          <ac:spMkLst>
            <pc:docMk/>
            <pc:sldMk cId="3031073302" sldId="275"/>
            <ac:spMk id="43" creationId="{7F23E396-BE04-4D91-89A5-24877C3E96D3}"/>
          </ac:spMkLst>
        </pc:spChg>
        <pc:spChg chg="add del">
          <ac:chgData name="立坤 リュウ" userId="26bcd088-e5a9-4f37-b3bf-0b4b84d02ef3" providerId="ADAL" clId="{F4590E8F-9DCC-464C-9D42-FAF4F73524E0}" dt="2019-11-26T07:08:04.023" v="1562" actId="26606"/>
          <ac:spMkLst>
            <pc:docMk/>
            <pc:sldMk cId="3031073302" sldId="275"/>
            <ac:spMk id="44" creationId="{3250CC05-D6B0-42F7-9792-8677B5394814}"/>
          </ac:spMkLst>
        </pc:spChg>
        <pc:spChg chg="add del">
          <ac:chgData name="立坤 リュウ" userId="26bcd088-e5a9-4f37-b3bf-0b4b84d02ef3" providerId="ADAL" clId="{F4590E8F-9DCC-464C-9D42-FAF4F73524E0}" dt="2019-11-26T07:08:04.023" v="1562" actId="26606"/>
          <ac:spMkLst>
            <pc:docMk/>
            <pc:sldMk cId="3031073302" sldId="275"/>
            <ac:spMk id="45" creationId="{B0704962-EC61-43A0-B8F5-F0E73686A3B5}"/>
          </ac:spMkLst>
        </pc:spChg>
        <pc:spChg chg="add del">
          <ac:chgData name="立坤 リュウ" userId="26bcd088-e5a9-4f37-b3bf-0b4b84d02ef3" providerId="ADAL" clId="{F4590E8F-9DCC-464C-9D42-FAF4F73524E0}" dt="2019-11-26T07:08:04.023" v="1562" actId="26606"/>
          <ac:spMkLst>
            <pc:docMk/>
            <pc:sldMk cId="3031073302" sldId="275"/>
            <ac:spMk id="46" creationId="{90DBC3A1-652F-4058-94C8-0F512D44281A}"/>
          </ac:spMkLst>
        </pc:spChg>
        <pc:spChg chg="add del">
          <ac:chgData name="立坤 リュウ" userId="26bcd088-e5a9-4f37-b3bf-0b4b84d02ef3" providerId="ADAL" clId="{F4590E8F-9DCC-464C-9D42-FAF4F73524E0}" dt="2019-11-26T07:08:04.023" v="1562" actId="26606"/>
          <ac:spMkLst>
            <pc:docMk/>
            <pc:sldMk cId="3031073302" sldId="275"/>
            <ac:spMk id="47" creationId="{5A205CC8-8A08-4581-B9ED-683CF3A04470}"/>
          </ac:spMkLst>
        </pc:spChg>
        <pc:spChg chg="add del">
          <ac:chgData name="立坤 リュウ" userId="26bcd088-e5a9-4f37-b3bf-0b4b84d02ef3" providerId="ADAL" clId="{F4590E8F-9DCC-464C-9D42-FAF4F73524E0}" dt="2019-11-26T07:08:04.023" v="1562" actId="26606"/>
          <ac:spMkLst>
            <pc:docMk/>
            <pc:sldMk cId="3031073302" sldId="275"/>
            <ac:spMk id="48" creationId="{0D090A5C-3625-4701-8C21-52969B3A7BC9}"/>
          </ac:spMkLst>
        </pc:spChg>
        <pc:spChg chg="add del">
          <ac:chgData name="立坤 リュウ" userId="26bcd088-e5a9-4f37-b3bf-0b4b84d02ef3" providerId="ADAL" clId="{F4590E8F-9DCC-464C-9D42-FAF4F73524E0}" dt="2019-11-26T07:08:05.303" v="1564" actId="26606"/>
          <ac:spMkLst>
            <pc:docMk/>
            <pc:sldMk cId="3031073302" sldId="275"/>
            <ac:spMk id="50" creationId="{5C54D7CB-0C91-49BA-BDC8-628D4E04E429}"/>
          </ac:spMkLst>
        </pc:spChg>
        <pc:spChg chg="add del">
          <ac:chgData name="立坤 リュウ" userId="26bcd088-e5a9-4f37-b3bf-0b4b84d02ef3" providerId="ADAL" clId="{F4590E8F-9DCC-464C-9D42-FAF4F73524E0}" dt="2019-11-26T07:08:05.303" v="1564" actId="26606"/>
          <ac:spMkLst>
            <pc:docMk/>
            <pc:sldMk cId="3031073302" sldId="275"/>
            <ac:spMk id="51" creationId="{17AA1860-70B6-4D74-8E50-89C5CFA4EAAF}"/>
          </ac:spMkLst>
        </pc:spChg>
        <pc:spChg chg="add del">
          <ac:chgData name="立坤 リュウ" userId="26bcd088-e5a9-4f37-b3bf-0b4b84d02ef3" providerId="ADAL" clId="{F4590E8F-9DCC-464C-9D42-FAF4F73524E0}" dt="2019-11-26T07:08:05.303" v="1564" actId="26606"/>
          <ac:spMkLst>
            <pc:docMk/>
            <pc:sldMk cId="3031073302" sldId="275"/>
            <ac:spMk id="52" creationId="{034FA9EC-3E4B-41A6-9164-6C10794D78C1}"/>
          </ac:spMkLst>
        </pc:spChg>
        <pc:spChg chg="add del">
          <ac:chgData name="立坤 リュウ" userId="26bcd088-e5a9-4f37-b3bf-0b4b84d02ef3" providerId="ADAL" clId="{F4590E8F-9DCC-464C-9D42-FAF4F73524E0}" dt="2019-11-26T07:08:08.162" v="1566" actId="26606"/>
          <ac:spMkLst>
            <pc:docMk/>
            <pc:sldMk cId="3031073302" sldId="275"/>
            <ac:spMk id="54" creationId="{77F8016E-837B-4C70-B44C-E1627C028CBC}"/>
          </ac:spMkLst>
        </pc:spChg>
        <pc:spChg chg="add del">
          <ac:chgData name="立坤 リュウ" userId="26bcd088-e5a9-4f37-b3bf-0b4b84d02ef3" providerId="ADAL" clId="{F4590E8F-9DCC-464C-9D42-FAF4F73524E0}" dt="2019-11-26T07:08:08.162" v="1566" actId="26606"/>
          <ac:spMkLst>
            <pc:docMk/>
            <pc:sldMk cId="3031073302" sldId="275"/>
            <ac:spMk id="55" creationId="{5B9C6062-B8DD-49CC-9F05-D6DF7ABB650E}"/>
          </ac:spMkLst>
        </pc:spChg>
        <pc:spChg chg="add del">
          <ac:chgData name="立坤 リュウ" userId="26bcd088-e5a9-4f37-b3bf-0b4b84d02ef3" providerId="ADAL" clId="{F4590E8F-9DCC-464C-9D42-FAF4F73524E0}" dt="2019-11-26T07:08:08.162" v="1566" actId="26606"/>
          <ac:spMkLst>
            <pc:docMk/>
            <pc:sldMk cId="3031073302" sldId="275"/>
            <ac:spMk id="56" creationId="{0F846FCA-97FF-4271-8B97-C14BD3AA9BD8}"/>
          </ac:spMkLst>
        </pc:spChg>
        <pc:spChg chg="add del">
          <ac:chgData name="立坤 リュウ" userId="26bcd088-e5a9-4f37-b3bf-0b4b84d02ef3" providerId="ADAL" clId="{F4590E8F-9DCC-464C-9D42-FAF4F73524E0}" dt="2019-11-26T07:08:08.162" v="1566" actId="26606"/>
          <ac:spMkLst>
            <pc:docMk/>
            <pc:sldMk cId="3031073302" sldId="275"/>
            <ac:spMk id="57" creationId="{62DD2BC0-D31F-4903-8F54-0F60B9E3A298}"/>
          </ac:spMkLst>
        </pc:spChg>
        <pc:spChg chg="add del">
          <ac:chgData name="立坤 リュウ" userId="26bcd088-e5a9-4f37-b3bf-0b4b84d02ef3" providerId="ADAL" clId="{F4590E8F-9DCC-464C-9D42-FAF4F73524E0}" dt="2019-11-26T07:08:08.162" v="1566" actId="26606"/>
          <ac:spMkLst>
            <pc:docMk/>
            <pc:sldMk cId="3031073302" sldId="275"/>
            <ac:spMk id="58" creationId="{7140C5F6-42D5-4D5D-9636-0329EEFBA17D}"/>
          </ac:spMkLst>
        </pc:spChg>
        <pc:spChg chg="add del">
          <ac:chgData name="立坤 リュウ" userId="26bcd088-e5a9-4f37-b3bf-0b4b84d02ef3" providerId="ADAL" clId="{F4590E8F-9DCC-464C-9D42-FAF4F73524E0}" dt="2019-11-26T07:08:08.162" v="1566" actId="26606"/>
          <ac:spMkLst>
            <pc:docMk/>
            <pc:sldMk cId="3031073302" sldId="275"/>
            <ac:spMk id="59" creationId="{457E30F7-3253-4621-AB18-6A383D3A3870}"/>
          </ac:spMkLst>
        </pc:spChg>
        <pc:spChg chg="add del">
          <ac:chgData name="立坤 リュウ" userId="26bcd088-e5a9-4f37-b3bf-0b4b84d02ef3" providerId="ADAL" clId="{F4590E8F-9DCC-464C-9D42-FAF4F73524E0}" dt="2019-11-26T07:08:08.162" v="1566" actId="26606"/>
          <ac:spMkLst>
            <pc:docMk/>
            <pc:sldMk cId="3031073302" sldId="275"/>
            <ac:spMk id="60" creationId="{B305829B-9491-4F93-8853-9BCABA78FDC8}"/>
          </ac:spMkLst>
        </pc:spChg>
        <pc:spChg chg="add del">
          <ac:chgData name="立坤 リュウ" userId="26bcd088-e5a9-4f37-b3bf-0b4b84d02ef3" providerId="ADAL" clId="{F4590E8F-9DCC-464C-9D42-FAF4F73524E0}" dt="2019-11-26T07:08:08.162" v="1566" actId="26606"/>
          <ac:spMkLst>
            <pc:docMk/>
            <pc:sldMk cId="3031073302" sldId="275"/>
            <ac:spMk id="61" creationId="{51F966F2-031A-4EA8-B214-62BED34FFEDF}"/>
          </ac:spMkLst>
        </pc:spChg>
        <pc:picChg chg="del">
          <ac:chgData name="立坤 リュウ" userId="26bcd088-e5a9-4f37-b3bf-0b4b84d02ef3" providerId="ADAL" clId="{F4590E8F-9DCC-464C-9D42-FAF4F73524E0}" dt="2019-11-26T06:55:28.356" v="1526" actId="478"/>
          <ac:picMkLst>
            <pc:docMk/>
            <pc:sldMk cId="3031073302" sldId="275"/>
            <ac:picMk id="5" creationId="{993005D5-AEFD-264A-9824-8F56395A67EC}"/>
          </ac:picMkLst>
        </pc:picChg>
        <pc:picChg chg="add mod ord">
          <ac:chgData name="立坤 リュウ" userId="26bcd088-e5a9-4f37-b3bf-0b4b84d02ef3" providerId="ADAL" clId="{F4590E8F-9DCC-464C-9D42-FAF4F73524E0}" dt="2019-11-26T07:08:43.651" v="1574" actId="1076"/>
          <ac:picMkLst>
            <pc:docMk/>
            <pc:sldMk cId="3031073302" sldId="275"/>
            <ac:picMk id="7" creationId="{44D65791-4ACE-4EEF-862F-7E844F8AD54C}"/>
          </ac:picMkLst>
        </pc:picChg>
      </pc:sldChg>
      <pc:sldChg chg="del">
        <pc:chgData name="立坤 リュウ" userId="26bcd088-e5a9-4f37-b3bf-0b4b84d02ef3" providerId="ADAL" clId="{F4590E8F-9DCC-464C-9D42-FAF4F73524E0}" dt="2019-11-26T08:56:36.880" v="1716" actId="47"/>
        <pc:sldMkLst>
          <pc:docMk/>
          <pc:sldMk cId="44107061" sldId="277"/>
        </pc:sldMkLst>
      </pc:sldChg>
      <pc:sldChg chg="addSp delSp modSp">
        <pc:chgData name="立坤 リュウ" userId="26bcd088-e5a9-4f37-b3bf-0b4b84d02ef3" providerId="ADAL" clId="{F4590E8F-9DCC-464C-9D42-FAF4F73524E0}" dt="2019-11-26T04:06:13.398" v="22" actId="1076"/>
        <pc:sldMkLst>
          <pc:docMk/>
          <pc:sldMk cId="1091814073" sldId="278"/>
        </pc:sldMkLst>
        <pc:spChg chg="mod">
          <ac:chgData name="立坤 リュウ" userId="26bcd088-e5a9-4f37-b3bf-0b4b84d02ef3" providerId="ADAL" clId="{F4590E8F-9DCC-464C-9D42-FAF4F73524E0}" dt="2019-11-26T04:05:55.094" v="21" actId="20577"/>
          <ac:spMkLst>
            <pc:docMk/>
            <pc:sldMk cId="1091814073" sldId="278"/>
            <ac:spMk id="2" creationId="{66F04820-788A-4DB2-9723-38BC5EC4779C}"/>
          </ac:spMkLst>
        </pc:spChg>
        <pc:spChg chg="add del mod">
          <ac:chgData name="立坤 リュウ" userId="26bcd088-e5a9-4f37-b3bf-0b4b84d02ef3" providerId="ADAL" clId="{F4590E8F-9DCC-464C-9D42-FAF4F73524E0}" dt="2019-11-26T04:05:48.289" v="3" actId="478"/>
          <ac:spMkLst>
            <pc:docMk/>
            <pc:sldMk cId="1091814073" sldId="278"/>
            <ac:spMk id="4" creationId="{49D6F1FC-2E47-4919-BED5-40B11817BDEE}"/>
          </ac:spMkLst>
        </pc:spChg>
        <pc:spChg chg="del">
          <ac:chgData name="立坤 リュウ" userId="26bcd088-e5a9-4f37-b3bf-0b4b84d02ef3" providerId="ADAL" clId="{F4590E8F-9DCC-464C-9D42-FAF4F73524E0}" dt="2019-11-26T04:05:29.030" v="0" actId="478"/>
          <ac:spMkLst>
            <pc:docMk/>
            <pc:sldMk cId="1091814073" sldId="278"/>
            <ac:spMk id="15" creationId="{EB00C511-22F8-40E5-84C2-3DC1D74B7571}"/>
          </ac:spMkLst>
        </pc:spChg>
        <pc:picChg chg="del">
          <ac:chgData name="立坤 リュウ" userId="26bcd088-e5a9-4f37-b3bf-0b4b84d02ef3" providerId="ADAL" clId="{F4590E8F-9DCC-464C-9D42-FAF4F73524E0}" dt="2019-11-26T04:05:39.689" v="1" actId="478"/>
          <ac:picMkLst>
            <pc:docMk/>
            <pc:sldMk cId="1091814073" sldId="278"/>
            <ac:picMk id="5" creationId="{A8AB598C-6506-4D2A-B377-E70B92023C91}"/>
          </ac:picMkLst>
        </pc:picChg>
        <pc:picChg chg="add mod">
          <ac:chgData name="立坤 リュウ" userId="26bcd088-e5a9-4f37-b3bf-0b4b84d02ef3" providerId="ADAL" clId="{F4590E8F-9DCC-464C-9D42-FAF4F73524E0}" dt="2019-11-26T04:06:13.398" v="22" actId="1076"/>
          <ac:picMkLst>
            <pc:docMk/>
            <pc:sldMk cId="1091814073" sldId="278"/>
            <ac:picMk id="7" creationId="{2D230F87-DA0D-48A4-9E98-C130B3BF0561}"/>
          </ac:picMkLst>
        </pc:picChg>
      </pc:sldChg>
      <pc:sldChg chg="addSp delSp modSp add mod setBg setClrOvrMap delDesignElem">
        <pc:chgData name="立坤 リュウ" userId="26bcd088-e5a9-4f37-b3bf-0b4b84d02ef3" providerId="ADAL" clId="{F4590E8F-9DCC-464C-9D42-FAF4F73524E0}" dt="2019-11-26T05:13:45.574" v="751" actId="948"/>
        <pc:sldMkLst>
          <pc:docMk/>
          <pc:sldMk cId="2761880134" sldId="279"/>
        </pc:sldMkLst>
        <pc:spChg chg="mod">
          <ac:chgData name="立坤 リュウ" userId="26bcd088-e5a9-4f37-b3bf-0b4b84d02ef3" providerId="ADAL" clId="{F4590E8F-9DCC-464C-9D42-FAF4F73524E0}" dt="2019-11-26T05:12:44.686" v="727" actId="26606"/>
          <ac:spMkLst>
            <pc:docMk/>
            <pc:sldMk cId="2761880134" sldId="279"/>
            <ac:spMk id="2" creationId="{4C1C36A8-888B-1947-AF9B-34A2AF649DCB}"/>
          </ac:spMkLst>
        </pc:spChg>
        <pc:spChg chg="mod">
          <ac:chgData name="立坤 リュウ" userId="26bcd088-e5a9-4f37-b3bf-0b4b84d02ef3" providerId="ADAL" clId="{F4590E8F-9DCC-464C-9D42-FAF4F73524E0}" dt="2019-11-26T05:12:44.686" v="727" actId="26606"/>
          <ac:spMkLst>
            <pc:docMk/>
            <pc:sldMk cId="2761880134" sldId="279"/>
            <ac:spMk id="5" creationId="{504FF8F9-5E4E-4B7B-99F5-2F0BD65C418E}"/>
          </ac:spMkLst>
        </pc:spChg>
        <pc:spChg chg="del">
          <ac:chgData name="立坤 リュウ" userId="26bcd088-e5a9-4f37-b3bf-0b4b84d02ef3" providerId="ADAL" clId="{F4590E8F-9DCC-464C-9D42-FAF4F73524E0}" dt="2019-11-26T04:44:25.355" v="510"/>
          <ac:spMkLst>
            <pc:docMk/>
            <pc:sldMk cId="2761880134" sldId="279"/>
            <ac:spMk id="55" creationId="{5409F327-FE5B-45BE-9891-0AC2BB3C7579}"/>
          </ac:spMkLst>
        </pc:spChg>
        <pc:spChg chg="del">
          <ac:chgData name="立坤 リュウ" userId="26bcd088-e5a9-4f37-b3bf-0b4b84d02ef3" providerId="ADAL" clId="{F4590E8F-9DCC-464C-9D42-FAF4F73524E0}" dt="2019-11-26T04:44:25.355" v="510"/>
          <ac:spMkLst>
            <pc:docMk/>
            <pc:sldMk cId="2761880134" sldId="279"/>
            <ac:spMk id="56" creationId="{CCEA2409-B68F-42C1-811F-AF7213494547}"/>
          </ac:spMkLst>
        </pc:spChg>
        <pc:spChg chg="del">
          <ac:chgData name="立坤 リュウ" userId="26bcd088-e5a9-4f37-b3bf-0b4b84d02ef3" providerId="ADAL" clId="{F4590E8F-9DCC-464C-9D42-FAF4F73524E0}" dt="2019-11-26T04:44:25.355" v="510"/>
          <ac:spMkLst>
            <pc:docMk/>
            <pc:sldMk cId="2761880134" sldId="279"/>
            <ac:spMk id="57" creationId="{63426179-F318-4F63-8D09-77B498805372}"/>
          </ac:spMkLst>
        </pc:spChg>
        <pc:spChg chg="del">
          <ac:chgData name="立坤 リュウ" userId="26bcd088-e5a9-4f37-b3bf-0b4b84d02ef3" providerId="ADAL" clId="{F4590E8F-9DCC-464C-9D42-FAF4F73524E0}" dt="2019-11-26T04:44:25.355" v="510"/>
          <ac:spMkLst>
            <pc:docMk/>
            <pc:sldMk cId="2761880134" sldId="279"/>
            <ac:spMk id="58" creationId="{85292831-A37E-45F7-8CA8-0223DD3FA589}"/>
          </ac:spMkLst>
        </pc:spChg>
        <pc:spChg chg="del">
          <ac:chgData name="立坤 リュウ" userId="26bcd088-e5a9-4f37-b3bf-0b4b84d02ef3" providerId="ADAL" clId="{F4590E8F-9DCC-464C-9D42-FAF4F73524E0}" dt="2019-11-26T04:44:25.355" v="510"/>
          <ac:spMkLst>
            <pc:docMk/>
            <pc:sldMk cId="2761880134" sldId="279"/>
            <ac:spMk id="59" creationId="{10324C00-B801-4706-ABF7-3B9B31DB06EA}"/>
          </ac:spMkLst>
        </pc:spChg>
        <pc:spChg chg="mod">
          <ac:chgData name="立坤 リュウ" userId="26bcd088-e5a9-4f37-b3bf-0b4b84d02ef3" providerId="ADAL" clId="{F4590E8F-9DCC-464C-9D42-FAF4F73524E0}" dt="2019-11-26T05:13:45.574" v="751" actId="948"/>
          <ac:spMkLst>
            <pc:docMk/>
            <pc:sldMk cId="2761880134" sldId="279"/>
            <ac:spMk id="60" creationId="{16744840-FD7B-354B-BD18-BFE47B3E6970}"/>
          </ac:spMkLst>
        </pc:spChg>
        <pc:spChg chg="add">
          <ac:chgData name="立坤 リュウ" userId="26bcd088-e5a9-4f37-b3bf-0b4b84d02ef3" providerId="ADAL" clId="{F4590E8F-9DCC-464C-9D42-FAF4F73524E0}" dt="2019-11-26T05:12:44.686" v="727" actId="26606"/>
          <ac:spMkLst>
            <pc:docMk/>
            <pc:sldMk cId="2761880134" sldId="279"/>
            <ac:spMk id="65" creationId="{F92989FB-1024-49B7-BDF1-B3CE27D48623}"/>
          </ac:spMkLst>
        </pc:spChg>
        <pc:spChg chg="add del">
          <ac:chgData name="立坤 リュウ" userId="26bcd088-e5a9-4f37-b3bf-0b4b84d02ef3" providerId="ADAL" clId="{F4590E8F-9DCC-464C-9D42-FAF4F73524E0}" dt="2019-11-26T05:12:44.598" v="726" actId="26606"/>
          <ac:spMkLst>
            <pc:docMk/>
            <pc:sldMk cId="2761880134" sldId="279"/>
            <ac:spMk id="67" creationId="{7B055CAA-2668-4929-8202-DBD35A78E8EB}"/>
          </ac:spMkLst>
        </pc:spChg>
        <pc:spChg chg="add del">
          <ac:chgData name="立坤 リュウ" userId="26bcd088-e5a9-4f37-b3bf-0b4b84d02ef3" providerId="ADAL" clId="{F4590E8F-9DCC-464C-9D42-FAF4F73524E0}" dt="2019-11-26T05:12:44.598" v="726" actId="26606"/>
          <ac:spMkLst>
            <pc:docMk/>
            <pc:sldMk cId="2761880134" sldId="279"/>
            <ac:spMk id="69" creationId="{38F88ED4-721F-4A25-9A68-66C57B1F8D03}"/>
          </ac:spMkLst>
        </pc:spChg>
        <pc:spChg chg="add del">
          <ac:chgData name="立坤 リュウ" userId="26bcd088-e5a9-4f37-b3bf-0b4b84d02ef3" providerId="ADAL" clId="{F4590E8F-9DCC-464C-9D42-FAF4F73524E0}" dt="2019-11-26T05:12:44.598" v="726" actId="26606"/>
          <ac:spMkLst>
            <pc:docMk/>
            <pc:sldMk cId="2761880134" sldId="279"/>
            <ac:spMk id="71" creationId="{3A5A85F2-11BA-4322-9355-08C0DEC78035}"/>
          </ac:spMkLst>
        </pc:spChg>
        <pc:spChg chg="add del">
          <ac:chgData name="立坤 リュウ" userId="26bcd088-e5a9-4f37-b3bf-0b4b84d02ef3" providerId="ADAL" clId="{F4590E8F-9DCC-464C-9D42-FAF4F73524E0}" dt="2019-11-26T05:12:44.598" v="726" actId="26606"/>
          <ac:spMkLst>
            <pc:docMk/>
            <pc:sldMk cId="2761880134" sldId="279"/>
            <ac:spMk id="73" creationId="{1A88A0CA-0BDB-4A19-A648-638BE196B2BC}"/>
          </ac:spMkLst>
        </pc:spChg>
        <pc:spChg chg="add">
          <ac:chgData name="立坤 リュウ" userId="26bcd088-e5a9-4f37-b3bf-0b4b84d02ef3" providerId="ADAL" clId="{F4590E8F-9DCC-464C-9D42-FAF4F73524E0}" dt="2019-11-26T05:12:44.686" v="727" actId="26606"/>
          <ac:spMkLst>
            <pc:docMk/>
            <pc:sldMk cId="2761880134" sldId="279"/>
            <ac:spMk id="75" creationId="{DFEE959E-BF10-4204-9556-D1707088D445}"/>
          </ac:spMkLst>
        </pc:spChg>
        <pc:spChg chg="add">
          <ac:chgData name="立坤 リュウ" userId="26bcd088-e5a9-4f37-b3bf-0b4b84d02ef3" providerId="ADAL" clId="{F4590E8F-9DCC-464C-9D42-FAF4F73524E0}" dt="2019-11-26T05:12:44.686" v="727" actId="26606"/>
          <ac:spMkLst>
            <pc:docMk/>
            <pc:sldMk cId="2761880134" sldId="279"/>
            <ac:spMk id="76" creationId="{DDD17B6A-CB37-4005-9681-A20AFCDC7822}"/>
          </ac:spMkLst>
        </pc:spChg>
        <pc:spChg chg="add">
          <ac:chgData name="立坤 リュウ" userId="26bcd088-e5a9-4f37-b3bf-0b4b84d02ef3" providerId="ADAL" clId="{F4590E8F-9DCC-464C-9D42-FAF4F73524E0}" dt="2019-11-26T05:12:44.686" v="727" actId="26606"/>
          <ac:spMkLst>
            <pc:docMk/>
            <pc:sldMk cId="2761880134" sldId="279"/>
            <ac:spMk id="77" creationId="{3B7BBDE9-DAED-40B0-A640-503C918D1CE3}"/>
          </ac:spMkLst>
        </pc:spChg>
        <pc:spChg chg="add">
          <ac:chgData name="立坤 リュウ" userId="26bcd088-e5a9-4f37-b3bf-0b4b84d02ef3" providerId="ADAL" clId="{F4590E8F-9DCC-464C-9D42-FAF4F73524E0}" dt="2019-11-26T05:12:44.686" v="727" actId="26606"/>
          <ac:spMkLst>
            <pc:docMk/>
            <pc:sldMk cId="2761880134" sldId="279"/>
            <ac:spMk id="78" creationId="{7BC7EA7B-802E-41F4-8926-C4475287AA31}"/>
          </ac:spMkLst>
        </pc:spChg>
        <pc:picChg chg="add del">
          <ac:chgData name="立坤 リュウ" userId="26bcd088-e5a9-4f37-b3bf-0b4b84d02ef3" providerId="ADAL" clId="{F4590E8F-9DCC-464C-9D42-FAF4F73524E0}" dt="2019-11-26T05:12:44.598" v="726" actId="26606"/>
          <ac:picMkLst>
            <pc:docMk/>
            <pc:sldMk cId="2761880134" sldId="279"/>
            <ac:picMk id="64" creationId="{1A36AA48-4E11-4A48-86E7-A5DC9E4E7089}"/>
          </ac:picMkLst>
        </pc:picChg>
      </pc:sldChg>
      <pc:sldChg chg="addSp delSp modSp add mod setBg modAnim delDesignElem">
        <pc:chgData name="立坤 リュウ" userId="26bcd088-e5a9-4f37-b3bf-0b4b84d02ef3" providerId="ADAL" clId="{F4590E8F-9DCC-464C-9D42-FAF4F73524E0}" dt="2019-11-26T05:18:12.063" v="804"/>
        <pc:sldMkLst>
          <pc:docMk/>
          <pc:sldMk cId="3881224271" sldId="280"/>
        </pc:sldMkLst>
        <pc:spChg chg="mod">
          <ac:chgData name="立坤 リュウ" userId="26bcd088-e5a9-4f37-b3bf-0b4b84d02ef3" providerId="ADAL" clId="{F4590E8F-9DCC-464C-9D42-FAF4F73524E0}" dt="2019-11-26T05:15:23.431" v="761" actId="26606"/>
          <ac:spMkLst>
            <pc:docMk/>
            <pc:sldMk cId="3881224271" sldId="280"/>
            <ac:spMk id="2" creationId="{4C1C36A8-888B-1947-AF9B-34A2AF649DCB}"/>
          </ac:spMkLst>
        </pc:spChg>
        <pc:spChg chg="mod">
          <ac:chgData name="立坤 リュウ" userId="26bcd088-e5a9-4f37-b3bf-0b4b84d02ef3" providerId="ADAL" clId="{F4590E8F-9DCC-464C-9D42-FAF4F73524E0}" dt="2019-11-26T05:15:23.431" v="761" actId="26606"/>
          <ac:spMkLst>
            <pc:docMk/>
            <pc:sldMk cId="3881224271" sldId="280"/>
            <ac:spMk id="5" creationId="{504FF8F9-5E4E-4B7B-99F5-2F0BD65C418E}"/>
          </ac:spMkLst>
        </pc:spChg>
        <pc:spChg chg="add mod">
          <ac:chgData name="立坤 リュウ" userId="26bcd088-e5a9-4f37-b3bf-0b4b84d02ef3" providerId="ADAL" clId="{F4590E8F-9DCC-464C-9D42-FAF4F73524E0}" dt="2019-11-26T05:17:39.744" v="798" actId="58"/>
          <ac:spMkLst>
            <pc:docMk/>
            <pc:sldMk cId="3881224271" sldId="280"/>
            <ac:spMk id="7" creationId="{867046FA-C57E-4D4B-AF3F-22442C78D9E1}"/>
          </ac:spMkLst>
        </pc:spChg>
        <pc:spChg chg="del mod">
          <ac:chgData name="立坤 リュウ" userId="26bcd088-e5a9-4f37-b3bf-0b4b84d02ef3" providerId="ADAL" clId="{F4590E8F-9DCC-464C-9D42-FAF4F73524E0}" dt="2019-11-26T05:14:38.474" v="756"/>
          <ac:spMkLst>
            <pc:docMk/>
            <pc:sldMk cId="3881224271" sldId="280"/>
            <ac:spMk id="60" creationId="{16744840-FD7B-354B-BD18-BFE47B3E6970}"/>
          </ac:spMkLst>
        </pc:spChg>
        <pc:spChg chg="add del">
          <ac:chgData name="立坤 リュウ" userId="26bcd088-e5a9-4f37-b3bf-0b4b84d02ef3" providerId="ADAL" clId="{F4590E8F-9DCC-464C-9D42-FAF4F73524E0}" dt="2019-11-26T05:15:23.431" v="761" actId="26606"/>
          <ac:spMkLst>
            <pc:docMk/>
            <pc:sldMk cId="3881224271" sldId="280"/>
            <ac:spMk id="62" creationId="{7B89EEFD-93BC-4ACF-962C-E6279E72B00B}"/>
          </ac:spMkLst>
        </pc:spChg>
        <pc:spChg chg="del">
          <ac:chgData name="立坤 リュウ" userId="26bcd088-e5a9-4f37-b3bf-0b4b84d02ef3" providerId="ADAL" clId="{F4590E8F-9DCC-464C-9D42-FAF4F73524E0}" dt="2019-11-26T05:14:04.490" v="753"/>
          <ac:spMkLst>
            <pc:docMk/>
            <pc:sldMk cId="3881224271" sldId="280"/>
            <ac:spMk id="65" creationId="{F92989FB-1024-49B7-BDF1-B3CE27D48623}"/>
          </ac:spMkLst>
        </pc:spChg>
        <pc:spChg chg="add del">
          <ac:chgData name="立坤 リュウ" userId="26bcd088-e5a9-4f37-b3bf-0b4b84d02ef3" providerId="ADAL" clId="{F4590E8F-9DCC-464C-9D42-FAF4F73524E0}" dt="2019-11-26T05:15:23.431" v="761" actId="26606"/>
          <ac:spMkLst>
            <pc:docMk/>
            <pc:sldMk cId="3881224271" sldId="280"/>
            <ac:spMk id="67" creationId="{F875149D-F692-45DA-8324-D5E0193D5FC4}"/>
          </ac:spMkLst>
        </pc:spChg>
        <pc:spChg chg="add del">
          <ac:chgData name="立坤 リュウ" userId="26bcd088-e5a9-4f37-b3bf-0b4b84d02ef3" providerId="ADAL" clId="{F4590E8F-9DCC-464C-9D42-FAF4F73524E0}" dt="2019-11-26T05:15:23.431" v="761" actId="26606"/>
          <ac:spMkLst>
            <pc:docMk/>
            <pc:sldMk cId="3881224271" sldId="280"/>
            <ac:spMk id="69" creationId="{C0B19935-C760-4698-9DD1-973C8A428D26}"/>
          </ac:spMkLst>
        </pc:spChg>
        <pc:spChg chg="add del">
          <ac:chgData name="立坤 リュウ" userId="26bcd088-e5a9-4f37-b3bf-0b4b84d02ef3" providerId="ADAL" clId="{F4590E8F-9DCC-464C-9D42-FAF4F73524E0}" dt="2019-11-26T05:15:23.431" v="761" actId="26606"/>
          <ac:spMkLst>
            <pc:docMk/>
            <pc:sldMk cId="3881224271" sldId="280"/>
            <ac:spMk id="71" creationId="{08990612-E008-4F02-AEBB-B140BE753558}"/>
          </ac:spMkLst>
        </pc:spChg>
        <pc:spChg chg="add del">
          <ac:chgData name="立坤 リュウ" userId="26bcd088-e5a9-4f37-b3bf-0b4b84d02ef3" providerId="ADAL" clId="{F4590E8F-9DCC-464C-9D42-FAF4F73524E0}" dt="2019-11-26T05:15:23.431" v="761" actId="26606"/>
          <ac:spMkLst>
            <pc:docMk/>
            <pc:sldMk cId="3881224271" sldId="280"/>
            <ac:spMk id="73" creationId="{A310A41F-3A14-4150-B6CF-0A577DDDEAD2}"/>
          </ac:spMkLst>
        </pc:spChg>
        <pc:spChg chg="del">
          <ac:chgData name="立坤 リュウ" userId="26bcd088-e5a9-4f37-b3bf-0b4b84d02ef3" providerId="ADAL" clId="{F4590E8F-9DCC-464C-9D42-FAF4F73524E0}" dt="2019-11-26T05:14:04.490" v="753"/>
          <ac:spMkLst>
            <pc:docMk/>
            <pc:sldMk cId="3881224271" sldId="280"/>
            <ac:spMk id="75" creationId="{DFEE959E-BF10-4204-9556-D1707088D445}"/>
          </ac:spMkLst>
        </pc:spChg>
        <pc:spChg chg="del">
          <ac:chgData name="立坤 リュウ" userId="26bcd088-e5a9-4f37-b3bf-0b4b84d02ef3" providerId="ADAL" clId="{F4590E8F-9DCC-464C-9D42-FAF4F73524E0}" dt="2019-11-26T05:14:04.490" v="753"/>
          <ac:spMkLst>
            <pc:docMk/>
            <pc:sldMk cId="3881224271" sldId="280"/>
            <ac:spMk id="76" creationId="{DDD17B6A-CB37-4005-9681-A20AFCDC7822}"/>
          </ac:spMkLst>
        </pc:spChg>
        <pc:spChg chg="del">
          <ac:chgData name="立坤 リュウ" userId="26bcd088-e5a9-4f37-b3bf-0b4b84d02ef3" providerId="ADAL" clId="{F4590E8F-9DCC-464C-9D42-FAF4F73524E0}" dt="2019-11-26T05:14:04.490" v="753"/>
          <ac:spMkLst>
            <pc:docMk/>
            <pc:sldMk cId="3881224271" sldId="280"/>
            <ac:spMk id="77" creationId="{3B7BBDE9-DAED-40B0-A640-503C918D1CE3}"/>
          </ac:spMkLst>
        </pc:spChg>
        <pc:spChg chg="del">
          <ac:chgData name="立坤 リュウ" userId="26bcd088-e5a9-4f37-b3bf-0b4b84d02ef3" providerId="ADAL" clId="{F4590E8F-9DCC-464C-9D42-FAF4F73524E0}" dt="2019-11-26T05:14:04.490" v="753"/>
          <ac:spMkLst>
            <pc:docMk/>
            <pc:sldMk cId="3881224271" sldId="280"/>
            <ac:spMk id="78" creationId="{7BC7EA7B-802E-41F4-8926-C4475287AA31}"/>
          </ac:spMkLst>
        </pc:spChg>
        <pc:spChg chg="add">
          <ac:chgData name="立坤 リュウ" userId="26bcd088-e5a9-4f37-b3bf-0b4b84d02ef3" providerId="ADAL" clId="{F4590E8F-9DCC-464C-9D42-FAF4F73524E0}" dt="2019-11-26T05:15:23.431" v="761" actId="26606"/>
          <ac:spMkLst>
            <pc:docMk/>
            <pc:sldMk cId="3881224271" sldId="280"/>
            <ac:spMk id="79" creationId="{DD651B61-325E-4E73-8445-38B0DE8AAAB6}"/>
          </ac:spMkLst>
        </pc:spChg>
        <pc:spChg chg="add">
          <ac:chgData name="立坤 リュウ" userId="26bcd088-e5a9-4f37-b3bf-0b4b84d02ef3" providerId="ADAL" clId="{F4590E8F-9DCC-464C-9D42-FAF4F73524E0}" dt="2019-11-26T05:15:23.431" v="761" actId="26606"/>
          <ac:spMkLst>
            <pc:docMk/>
            <pc:sldMk cId="3881224271" sldId="280"/>
            <ac:spMk id="80" creationId="{B42E5253-D3AC-4AC2-B766-8B34F13C2F5E}"/>
          </ac:spMkLst>
        </pc:spChg>
        <pc:spChg chg="add">
          <ac:chgData name="立坤 リュウ" userId="26bcd088-e5a9-4f37-b3bf-0b4b84d02ef3" providerId="ADAL" clId="{F4590E8F-9DCC-464C-9D42-FAF4F73524E0}" dt="2019-11-26T05:15:23.431" v="761" actId="26606"/>
          <ac:spMkLst>
            <pc:docMk/>
            <pc:sldMk cId="3881224271" sldId="280"/>
            <ac:spMk id="82" creationId="{10AE8D57-436A-4073-9A75-15BB5949F8B4}"/>
          </ac:spMkLst>
        </pc:spChg>
        <pc:spChg chg="add">
          <ac:chgData name="立坤 リュウ" userId="26bcd088-e5a9-4f37-b3bf-0b4b84d02ef3" providerId="ADAL" clId="{F4590E8F-9DCC-464C-9D42-FAF4F73524E0}" dt="2019-11-26T05:15:23.431" v="761" actId="26606"/>
          <ac:spMkLst>
            <pc:docMk/>
            <pc:sldMk cId="3881224271" sldId="280"/>
            <ac:spMk id="84" creationId="{E2852671-8EB6-4EAF-8AF8-65CF3FD66456}"/>
          </ac:spMkLst>
        </pc:spChg>
        <pc:spChg chg="add">
          <ac:chgData name="立坤 リュウ" userId="26bcd088-e5a9-4f37-b3bf-0b4b84d02ef3" providerId="ADAL" clId="{F4590E8F-9DCC-464C-9D42-FAF4F73524E0}" dt="2019-11-26T05:15:23.431" v="761" actId="26606"/>
          <ac:spMkLst>
            <pc:docMk/>
            <pc:sldMk cId="3881224271" sldId="280"/>
            <ac:spMk id="86" creationId="{26B4480E-B7FF-4481-890E-043A69AE6FE2}"/>
          </ac:spMkLst>
        </pc:spChg>
        <pc:grpChg chg="add">
          <ac:chgData name="立坤 リュウ" userId="26bcd088-e5a9-4f37-b3bf-0b4b84d02ef3" providerId="ADAL" clId="{F4590E8F-9DCC-464C-9D42-FAF4F73524E0}" dt="2019-11-26T05:15:23.431" v="761" actId="26606"/>
          <ac:grpSpMkLst>
            <pc:docMk/>
            <pc:sldMk cId="3881224271" sldId="280"/>
            <ac:grpSpMk id="88" creationId="{79394E1F-0B5F-497D-B2A6-8383A2A54834}"/>
          </ac:grpSpMkLst>
        </pc:grpChg>
        <pc:picChg chg="add mod ord">
          <ac:chgData name="立坤 リュウ" userId="26bcd088-e5a9-4f37-b3bf-0b4b84d02ef3" providerId="ADAL" clId="{F4590E8F-9DCC-464C-9D42-FAF4F73524E0}" dt="2019-11-26T05:17:09.117" v="785" actId="1076"/>
          <ac:picMkLst>
            <pc:docMk/>
            <pc:sldMk cId="3881224271" sldId="280"/>
            <ac:picMk id="3" creationId="{C783DBD2-B6E7-466E-AC14-E7B306DA550C}"/>
          </ac:picMkLst>
        </pc:picChg>
        <pc:picChg chg="add del">
          <ac:chgData name="立坤 リュウ" userId="26bcd088-e5a9-4f37-b3bf-0b4b84d02ef3" providerId="ADAL" clId="{F4590E8F-9DCC-464C-9D42-FAF4F73524E0}" dt="2019-11-26T05:14:44.036" v="757" actId="478"/>
          <ac:picMkLst>
            <pc:docMk/>
            <pc:sldMk cId="3881224271" sldId="280"/>
            <ac:picMk id="64" creationId="{0C4DCDC1-6DCC-4E4B-A6E3-49201D04CDF8}"/>
          </ac:picMkLst>
        </pc:picChg>
        <pc:cxnChg chg="add mod">
          <ac:chgData name="立坤 リュウ" userId="26bcd088-e5a9-4f37-b3bf-0b4b84d02ef3" providerId="ADAL" clId="{F4590E8F-9DCC-464C-9D42-FAF4F73524E0}" dt="2019-11-26T05:16:23.963" v="768" actId="1582"/>
          <ac:cxnSpMkLst>
            <pc:docMk/>
            <pc:sldMk cId="3881224271" sldId="280"/>
            <ac:cxnSpMk id="6" creationId="{B5648C3E-9605-4562-BDCA-A93CA226C288}"/>
          </ac:cxnSpMkLst>
        </pc:cxnChg>
      </pc:sldChg>
      <pc:sldChg chg="addSp delSp modSp add mod setBg delDesignElem">
        <pc:chgData name="立坤 リュウ" userId="26bcd088-e5a9-4f37-b3bf-0b4b84d02ef3" providerId="ADAL" clId="{F4590E8F-9DCC-464C-9D42-FAF4F73524E0}" dt="2019-11-26T06:03:49.531" v="1310" actId="1076"/>
        <pc:sldMkLst>
          <pc:docMk/>
          <pc:sldMk cId="3845584694" sldId="281"/>
        </pc:sldMkLst>
        <pc:spChg chg="mod">
          <ac:chgData name="立坤 リュウ" userId="26bcd088-e5a9-4f37-b3bf-0b4b84d02ef3" providerId="ADAL" clId="{F4590E8F-9DCC-464C-9D42-FAF4F73524E0}" dt="2019-11-26T06:03:46.638" v="1309" actId="1076"/>
          <ac:spMkLst>
            <pc:docMk/>
            <pc:sldMk cId="3845584694" sldId="281"/>
            <ac:spMk id="2" creationId="{4C1C36A8-888B-1947-AF9B-34A2AF649DCB}"/>
          </ac:spMkLst>
        </pc:spChg>
        <pc:spChg chg="mod ord">
          <ac:chgData name="立坤 リュウ" userId="26bcd088-e5a9-4f37-b3bf-0b4b84d02ef3" providerId="ADAL" clId="{F4590E8F-9DCC-464C-9D42-FAF4F73524E0}" dt="2019-11-26T06:02:59.843" v="1302" actId="26606"/>
          <ac:spMkLst>
            <pc:docMk/>
            <pc:sldMk cId="3845584694" sldId="281"/>
            <ac:spMk id="3" creationId="{3E684199-40CB-41E6-AD4D-9EE3E8B8810B}"/>
          </ac:spMkLst>
        </pc:spChg>
        <pc:spChg chg="mod">
          <ac:chgData name="立坤 リュウ" userId="26bcd088-e5a9-4f37-b3bf-0b4b84d02ef3" providerId="ADAL" clId="{F4590E8F-9DCC-464C-9D42-FAF4F73524E0}" dt="2019-11-26T06:03:36.041" v="1307" actId="1076"/>
          <ac:spMkLst>
            <pc:docMk/>
            <pc:sldMk cId="3845584694" sldId="281"/>
            <ac:spMk id="5" creationId="{759BF2B8-3A1F-4C61-9E0A-20AF6D96A476}"/>
          </ac:spMkLst>
        </pc:spChg>
        <pc:spChg chg="mod ord">
          <ac:chgData name="立坤 リュウ" userId="26bcd088-e5a9-4f37-b3bf-0b4b84d02ef3" providerId="ADAL" clId="{F4590E8F-9DCC-464C-9D42-FAF4F73524E0}" dt="2019-11-26T06:03:43.678" v="1308" actId="1076"/>
          <ac:spMkLst>
            <pc:docMk/>
            <pc:sldMk cId="3845584694" sldId="281"/>
            <ac:spMk id="15" creationId="{84F09665-2F14-4AA2-91FA-8CDC88BA48EE}"/>
          </ac:spMkLst>
        </pc:spChg>
        <pc:spChg chg="add">
          <ac:chgData name="立坤 リュウ" userId="26bcd088-e5a9-4f37-b3bf-0b4b84d02ef3" providerId="ADAL" clId="{F4590E8F-9DCC-464C-9D42-FAF4F73524E0}" dt="2019-11-26T06:02:59.843" v="1302" actId="26606"/>
          <ac:spMkLst>
            <pc:docMk/>
            <pc:sldMk cId="3845584694" sldId="281"/>
            <ac:spMk id="20" creationId="{910015B9-6046-41B8-83BD-71778D2F9798}"/>
          </ac:spMkLst>
        </pc:spChg>
        <pc:spChg chg="add">
          <ac:chgData name="立坤 リュウ" userId="26bcd088-e5a9-4f37-b3bf-0b4b84d02ef3" providerId="ADAL" clId="{F4590E8F-9DCC-464C-9D42-FAF4F73524E0}" dt="2019-11-26T06:02:59.843" v="1302" actId="26606"/>
          <ac:spMkLst>
            <pc:docMk/>
            <pc:sldMk cId="3845584694" sldId="281"/>
            <ac:spMk id="22" creationId="{53908232-52E2-4794-A6C1-54300FB98919}"/>
          </ac:spMkLst>
        </pc:spChg>
        <pc:spChg chg="add">
          <ac:chgData name="立坤 リュウ" userId="26bcd088-e5a9-4f37-b3bf-0b4b84d02ef3" providerId="ADAL" clId="{F4590E8F-9DCC-464C-9D42-FAF4F73524E0}" dt="2019-11-26T06:02:59.843" v="1302" actId="26606"/>
          <ac:spMkLst>
            <pc:docMk/>
            <pc:sldMk cId="3845584694" sldId="281"/>
            <ac:spMk id="24" creationId="{D2B9299F-BED7-44C5-9CC5-E542F9193C2F}"/>
          </ac:spMkLst>
        </pc:spChg>
        <pc:spChg chg="add">
          <ac:chgData name="立坤 リュウ" userId="26bcd088-e5a9-4f37-b3bf-0b4b84d02ef3" providerId="ADAL" clId="{F4590E8F-9DCC-464C-9D42-FAF4F73524E0}" dt="2019-11-26T06:02:59.843" v="1302" actId="26606"/>
          <ac:spMkLst>
            <pc:docMk/>
            <pc:sldMk cId="3845584694" sldId="281"/>
            <ac:spMk id="26" creationId="{E9DDF273-E040-4765-AD05-872458E1370A}"/>
          </ac:spMkLst>
        </pc:spChg>
        <pc:spChg chg="add">
          <ac:chgData name="立坤 リュウ" userId="26bcd088-e5a9-4f37-b3bf-0b4b84d02ef3" providerId="ADAL" clId="{F4590E8F-9DCC-464C-9D42-FAF4F73524E0}" dt="2019-11-26T06:02:59.843" v="1302" actId="26606"/>
          <ac:spMkLst>
            <pc:docMk/>
            <pc:sldMk cId="3845584694" sldId="281"/>
            <ac:spMk id="28" creationId="{38733D19-FF76-4DF6-985F-DB050AF87F9E}"/>
          </ac:spMkLst>
        </pc:spChg>
        <pc:spChg chg="add">
          <ac:chgData name="立坤 リュウ" userId="26bcd088-e5a9-4f37-b3bf-0b4b84d02ef3" providerId="ADAL" clId="{F4590E8F-9DCC-464C-9D42-FAF4F73524E0}" dt="2019-11-26T06:02:59.843" v="1302" actId="26606"/>
          <ac:spMkLst>
            <pc:docMk/>
            <pc:sldMk cId="3845584694" sldId="281"/>
            <ac:spMk id="30" creationId="{B8931767-514A-4E70-9129-DB6B46BFA823}"/>
          </ac:spMkLst>
        </pc:spChg>
        <pc:spChg chg="add">
          <ac:chgData name="立坤 リュウ" userId="26bcd088-e5a9-4f37-b3bf-0b4b84d02ef3" providerId="ADAL" clId="{F4590E8F-9DCC-464C-9D42-FAF4F73524E0}" dt="2019-11-26T06:02:59.843" v="1302" actId="26606"/>
          <ac:spMkLst>
            <pc:docMk/>
            <pc:sldMk cId="3845584694" sldId="281"/>
            <ac:spMk id="32" creationId="{092556C3-D615-4E70-B4AD-7791DE6BBDE9}"/>
          </ac:spMkLst>
        </pc:spChg>
        <pc:spChg chg="add">
          <ac:chgData name="立坤 リュウ" userId="26bcd088-e5a9-4f37-b3bf-0b4b84d02ef3" providerId="ADAL" clId="{F4590E8F-9DCC-464C-9D42-FAF4F73524E0}" dt="2019-11-26T06:02:59.843" v="1302" actId="26606"/>
          <ac:spMkLst>
            <pc:docMk/>
            <pc:sldMk cId="3845584694" sldId="281"/>
            <ac:spMk id="34" creationId="{5D468424-DF72-426E-8DB3-F91B8857CB3B}"/>
          </ac:spMkLst>
        </pc:spChg>
        <pc:spChg chg="del">
          <ac:chgData name="立坤 リュウ" userId="26bcd088-e5a9-4f37-b3bf-0b4b84d02ef3" providerId="ADAL" clId="{F4590E8F-9DCC-464C-9D42-FAF4F73524E0}" dt="2019-11-26T06:01:23.287" v="1289"/>
          <ac:spMkLst>
            <pc:docMk/>
            <pc:sldMk cId="3845584694" sldId="281"/>
            <ac:spMk id="92" creationId="{77F8016E-837B-4C70-B44C-E1627C028CBC}"/>
          </ac:spMkLst>
        </pc:spChg>
        <pc:spChg chg="del">
          <ac:chgData name="立坤 リュウ" userId="26bcd088-e5a9-4f37-b3bf-0b4b84d02ef3" providerId="ADAL" clId="{F4590E8F-9DCC-464C-9D42-FAF4F73524E0}" dt="2019-11-26T06:01:23.287" v="1289"/>
          <ac:spMkLst>
            <pc:docMk/>
            <pc:sldMk cId="3845584694" sldId="281"/>
            <ac:spMk id="93" creationId="{5B9C6062-B8DD-49CC-9F05-D6DF7ABB650E}"/>
          </ac:spMkLst>
        </pc:spChg>
        <pc:spChg chg="del">
          <ac:chgData name="立坤 リュウ" userId="26bcd088-e5a9-4f37-b3bf-0b4b84d02ef3" providerId="ADAL" clId="{F4590E8F-9DCC-464C-9D42-FAF4F73524E0}" dt="2019-11-26T06:01:23.287" v="1289"/>
          <ac:spMkLst>
            <pc:docMk/>
            <pc:sldMk cId="3845584694" sldId="281"/>
            <ac:spMk id="94" creationId="{0F846FCA-97FF-4271-8B97-C14BD3AA9BD8}"/>
          </ac:spMkLst>
        </pc:spChg>
        <pc:spChg chg="del">
          <ac:chgData name="立坤 リュウ" userId="26bcd088-e5a9-4f37-b3bf-0b4b84d02ef3" providerId="ADAL" clId="{F4590E8F-9DCC-464C-9D42-FAF4F73524E0}" dt="2019-11-26T06:01:23.287" v="1289"/>
          <ac:spMkLst>
            <pc:docMk/>
            <pc:sldMk cId="3845584694" sldId="281"/>
            <ac:spMk id="95" creationId="{62DD2BC0-D31F-4903-8F54-0F60B9E3A298}"/>
          </ac:spMkLst>
        </pc:spChg>
        <pc:spChg chg="del">
          <ac:chgData name="立坤 リュウ" userId="26bcd088-e5a9-4f37-b3bf-0b4b84d02ef3" providerId="ADAL" clId="{F4590E8F-9DCC-464C-9D42-FAF4F73524E0}" dt="2019-11-26T06:01:23.287" v="1289"/>
          <ac:spMkLst>
            <pc:docMk/>
            <pc:sldMk cId="3845584694" sldId="281"/>
            <ac:spMk id="96" creationId="{C1FA8F66-3B85-411D-A2A6-A50DF3026D9A}"/>
          </ac:spMkLst>
        </pc:spChg>
        <pc:spChg chg="del">
          <ac:chgData name="立坤 リュウ" userId="26bcd088-e5a9-4f37-b3bf-0b4b84d02ef3" providerId="ADAL" clId="{F4590E8F-9DCC-464C-9D42-FAF4F73524E0}" dt="2019-11-26T06:01:23.287" v="1289"/>
          <ac:spMkLst>
            <pc:docMk/>
            <pc:sldMk cId="3845584694" sldId="281"/>
            <ac:spMk id="98" creationId="{4179E790-E691-4202-B7FA-62924FC8D195}"/>
          </ac:spMkLst>
        </pc:spChg>
        <pc:spChg chg="del">
          <ac:chgData name="立坤 リュウ" userId="26bcd088-e5a9-4f37-b3bf-0b4b84d02ef3" providerId="ADAL" clId="{F4590E8F-9DCC-464C-9D42-FAF4F73524E0}" dt="2019-11-26T06:01:23.287" v="1289"/>
          <ac:spMkLst>
            <pc:docMk/>
            <pc:sldMk cId="3845584694" sldId="281"/>
            <ac:spMk id="99" creationId="{065EE0A0-4DA6-4AA2-A475-14DB03C55AFA}"/>
          </ac:spMkLst>
        </pc:spChg>
        <pc:picChg chg="add mod">
          <ac:chgData name="立坤 リュウ" userId="26bcd088-e5a9-4f37-b3bf-0b4b84d02ef3" providerId="ADAL" clId="{F4590E8F-9DCC-464C-9D42-FAF4F73524E0}" dt="2019-11-26T06:03:49.531" v="1310" actId="1076"/>
          <ac:picMkLst>
            <pc:docMk/>
            <pc:sldMk cId="3845584694" sldId="281"/>
            <ac:picMk id="4" creationId="{94E340A4-D240-4DAF-ADC4-770A8F9DAED9}"/>
          </ac:picMkLst>
        </pc:picChg>
        <pc:picChg chg="del">
          <ac:chgData name="立坤 リュウ" userId="26bcd088-e5a9-4f37-b3bf-0b4b84d02ef3" providerId="ADAL" clId="{F4590E8F-9DCC-464C-9D42-FAF4F73524E0}" dt="2019-11-26T06:01:27.310" v="1290" actId="478"/>
          <ac:picMkLst>
            <pc:docMk/>
            <pc:sldMk cId="3845584694" sldId="281"/>
            <ac:picMk id="6" creationId="{A07A27A3-549F-4214-A7FE-39CFB7E94CE1}"/>
          </ac:picMkLst>
        </pc:picChg>
        <pc:picChg chg="add mod">
          <ac:chgData name="立坤 リュウ" userId="26bcd088-e5a9-4f37-b3bf-0b4b84d02ef3" providerId="ADAL" clId="{F4590E8F-9DCC-464C-9D42-FAF4F73524E0}" dt="2019-11-26T06:03:49.531" v="1310" actId="1076"/>
          <ac:picMkLst>
            <pc:docMk/>
            <pc:sldMk cId="3845584694" sldId="281"/>
            <ac:picMk id="7" creationId="{37A4E30F-DBA8-4C4A-8415-9B5A3445082F}"/>
          </ac:picMkLst>
        </pc:picChg>
        <pc:picChg chg="del">
          <ac:chgData name="立坤 リュウ" userId="26bcd088-e5a9-4f37-b3bf-0b4b84d02ef3" providerId="ADAL" clId="{F4590E8F-9DCC-464C-9D42-FAF4F73524E0}" dt="2019-11-26T06:01:31.177" v="1291" actId="478"/>
          <ac:picMkLst>
            <pc:docMk/>
            <pc:sldMk cId="3845584694" sldId="281"/>
            <ac:picMk id="8" creationId="{7BB6937D-5CAE-4A87-B17F-18B436FFABE0}"/>
          </ac:picMkLst>
        </pc:picChg>
        <pc:picChg chg="del">
          <ac:chgData name="立坤 リュウ" userId="26bcd088-e5a9-4f37-b3bf-0b4b84d02ef3" providerId="ADAL" clId="{F4590E8F-9DCC-464C-9D42-FAF4F73524E0}" dt="2019-11-26T06:01:31.545" v="1292" actId="478"/>
          <ac:picMkLst>
            <pc:docMk/>
            <pc:sldMk cId="3845584694" sldId="281"/>
            <ac:picMk id="9" creationId="{1C939229-9429-4CEB-9A33-8AE7E3E2082C}"/>
          </ac:picMkLst>
        </pc:picChg>
        <pc:cxnChg chg="del">
          <ac:chgData name="立坤 リュウ" userId="26bcd088-e5a9-4f37-b3bf-0b4b84d02ef3" providerId="ADAL" clId="{F4590E8F-9DCC-464C-9D42-FAF4F73524E0}" dt="2019-11-26T06:01:23.287" v="1289"/>
          <ac:cxnSpMkLst>
            <pc:docMk/>
            <pc:sldMk cId="3845584694" sldId="281"/>
            <ac:cxnSpMk id="97" creationId="{169958B5-5C27-4A9A-983B-AC6A83EFD542}"/>
          </ac:cxnSpMkLst>
        </pc:cxnChg>
        <pc:cxnChg chg="del">
          <ac:chgData name="立坤 リュウ" userId="26bcd088-e5a9-4f37-b3bf-0b4b84d02ef3" providerId="ADAL" clId="{F4590E8F-9DCC-464C-9D42-FAF4F73524E0}" dt="2019-11-26T06:01:23.287" v="1289"/>
          <ac:cxnSpMkLst>
            <pc:docMk/>
            <pc:sldMk cId="3845584694" sldId="281"/>
            <ac:cxnSpMk id="100" creationId="{FF8BD25D-8B66-4F26-8257-6DC0736291E8}"/>
          </ac:cxnSpMkLst>
        </pc:cxn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4" Type="http://schemas.openxmlformats.org/officeDocument/2006/relationships/image" Target="../media/image5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4" Type="http://schemas.openxmlformats.org/officeDocument/2006/relationships/image" Target="../media/image5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CC32A70-316B-48F0-813E-82A71A433A63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E3EDC8F5-DB22-4AEB-9755-51A78B81B5F0}">
      <dgm:prSet/>
      <dgm:spPr/>
      <dgm:t>
        <a:bodyPr/>
        <a:lstStyle/>
        <a:p>
          <a:pPr>
            <a:defRPr cap="all"/>
          </a:pPr>
          <a:r>
            <a:rPr lang="en-US"/>
            <a:t>Most of them only involve direct neighbors</a:t>
          </a:r>
        </a:p>
      </dgm:t>
    </dgm:pt>
    <dgm:pt modelId="{24F8E158-E763-48B3-89D2-00C51F93E1CF}" type="parTrans" cxnId="{EFD6C2C0-A96E-4F1C-9070-F063FD60B54A}">
      <dgm:prSet/>
      <dgm:spPr/>
      <dgm:t>
        <a:bodyPr/>
        <a:lstStyle/>
        <a:p>
          <a:endParaRPr lang="en-US"/>
        </a:p>
      </dgm:t>
    </dgm:pt>
    <dgm:pt modelId="{3B00C82A-5AE7-45A4-8393-7FBE319AE0B0}" type="sibTrans" cxnId="{EFD6C2C0-A96E-4F1C-9070-F063FD60B54A}">
      <dgm:prSet/>
      <dgm:spPr/>
      <dgm:t>
        <a:bodyPr/>
        <a:lstStyle/>
        <a:p>
          <a:endParaRPr lang="en-US"/>
        </a:p>
      </dgm:t>
    </dgm:pt>
    <dgm:pt modelId="{545F7709-DA8D-4E70-876B-70FF0AD65CA3}">
      <dgm:prSet/>
      <dgm:spPr/>
      <dgm:t>
        <a:bodyPr/>
        <a:lstStyle/>
        <a:p>
          <a:pPr>
            <a:defRPr cap="all"/>
          </a:pPr>
          <a:r>
            <a:rPr lang="en-US"/>
            <a:t>Not all information from neighbors are useful</a:t>
          </a:r>
        </a:p>
      </dgm:t>
    </dgm:pt>
    <dgm:pt modelId="{7A6C4962-3131-4A23-B43C-A69A211ADC79}" type="parTrans" cxnId="{8A1084F9-897F-4275-A553-B5C81B74D975}">
      <dgm:prSet/>
      <dgm:spPr/>
      <dgm:t>
        <a:bodyPr/>
        <a:lstStyle/>
        <a:p>
          <a:endParaRPr lang="en-US"/>
        </a:p>
      </dgm:t>
    </dgm:pt>
    <dgm:pt modelId="{F68E0E70-ADF7-488D-AEB1-A3E0696E1B91}" type="sibTrans" cxnId="{8A1084F9-897F-4275-A553-B5C81B74D975}">
      <dgm:prSet/>
      <dgm:spPr/>
      <dgm:t>
        <a:bodyPr/>
        <a:lstStyle/>
        <a:p>
          <a:endParaRPr lang="en-US"/>
        </a:p>
      </dgm:t>
    </dgm:pt>
    <dgm:pt modelId="{FBF4228B-1A7B-4764-9F34-94D0424FDA40}" type="pres">
      <dgm:prSet presAssocID="{ECC32A70-316B-48F0-813E-82A71A433A63}" presName="root" presStyleCnt="0">
        <dgm:presLayoutVars>
          <dgm:dir/>
          <dgm:resizeHandles val="exact"/>
        </dgm:presLayoutVars>
      </dgm:prSet>
      <dgm:spPr/>
    </dgm:pt>
    <dgm:pt modelId="{CF1F423D-A5F8-40C4-A9EA-AF24CC63C0A2}" type="pres">
      <dgm:prSet presAssocID="{E3EDC8F5-DB22-4AEB-9755-51A78B81B5F0}" presName="compNode" presStyleCnt="0"/>
      <dgm:spPr/>
    </dgm:pt>
    <dgm:pt modelId="{5FFA286D-BF4E-4166-99D9-F99EED54D676}" type="pres">
      <dgm:prSet presAssocID="{E3EDC8F5-DB22-4AEB-9755-51A78B81B5F0}" presName="iconBgRect" presStyleLbl="bgShp" presStyleIdx="0" presStyleCnt="2"/>
      <dgm:spPr/>
    </dgm:pt>
    <dgm:pt modelId="{DA3979D2-BC7A-4190-852A-DCE6ED039CEF}" type="pres">
      <dgm:prSet presAssocID="{E3EDC8F5-DB22-4AEB-9755-51A78B81B5F0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rget Audience"/>
        </a:ext>
      </dgm:extLst>
    </dgm:pt>
    <dgm:pt modelId="{5D1D321B-4987-4E1D-84E5-FF250603ECAC}" type="pres">
      <dgm:prSet presAssocID="{E3EDC8F5-DB22-4AEB-9755-51A78B81B5F0}" presName="spaceRect" presStyleCnt="0"/>
      <dgm:spPr/>
    </dgm:pt>
    <dgm:pt modelId="{C79763DA-83C1-4E6E-9755-38C3B79FC4EE}" type="pres">
      <dgm:prSet presAssocID="{E3EDC8F5-DB22-4AEB-9755-51A78B81B5F0}" presName="textRect" presStyleLbl="revTx" presStyleIdx="0" presStyleCnt="2">
        <dgm:presLayoutVars>
          <dgm:chMax val="1"/>
          <dgm:chPref val="1"/>
        </dgm:presLayoutVars>
      </dgm:prSet>
      <dgm:spPr/>
    </dgm:pt>
    <dgm:pt modelId="{88E6099D-08A8-4A24-9718-4585FA72B00D}" type="pres">
      <dgm:prSet presAssocID="{3B00C82A-5AE7-45A4-8393-7FBE319AE0B0}" presName="sibTrans" presStyleCnt="0"/>
      <dgm:spPr/>
    </dgm:pt>
    <dgm:pt modelId="{E1CA48AD-9EA2-479F-B2CE-DF8026A0C425}" type="pres">
      <dgm:prSet presAssocID="{545F7709-DA8D-4E70-876B-70FF0AD65CA3}" presName="compNode" presStyleCnt="0"/>
      <dgm:spPr/>
    </dgm:pt>
    <dgm:pt modelId="{F964B755-F8B3-440D-80F1-3D8BA9754125}" type="pres">
      <dgm:prSet presAssocID="{545F7709-DA8D-4E70-876B-70FF0AD65CA3}" presName="iconBgRect" presStyleLbl="bgShp" presStyleIdx="1" presStyleCnt="2"/>
      <dgm:spPr/>
    </dgm:pt>
    <dgm:pt modelId="{748662A4-0D60-4FE4-92CF-1C88A2EA1451}" type="pres">
      <dgm:prSet presAssocID="{545F7709-DA8D-4E70-876B-70FF0AD65CA3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dInventory"/>
        </a:ext>
      </dgm:extLst>
    </dgm:pt>
    <dgm:pt modelId="{FEE3B5F1-E6E8-4227-ABD8-B1B482DDD160}" type="pres">
      <dgm:prSet presAssocID="{545F7709-DA8D-4E70-876B-70FF0AD65CA3}" presName="spaceRect" presStyleCnt="0"/>
      <dgm:spPr/>
    </dgm:pt>
    <dgm:pt modelId="{2056155F-7F10-4762-B759-DC293479A46C}" type="pres">
      <dgm:prSet presAssocID="{545F7709-DA8D-4E70-876B-70FF0AD65CA3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BC151E9B-2210-484B-B912-118577DE482B}" type="presOf" srcId="{545F7709-DA8D-4E70-876B-70FF0AD65CA3}" destId="{2056155F-7F10-4762-B759-DC293479A46C}" srcOrd="0" destOrd="0" presId="urn:microsoft.com/office/officeart/2018/5/layout/IconCircleLabelList"/>
    <dgm:cxn modelId="{1CDD7FB4-FCAA-4292-A18F-A7B98CCB70AD}" type="presOf" srcId="{ECC32A70-316B-48F0-813E-82A71A433A63}" destId="{FBF4228B-1A7B-4764-9F34-94D0424FDA40}" srcOrd="0" destOrd="0" presId="urn:microsoft.com/office/officeart/2018/5/layout/IconCircleLabelList"/>
    <dgm:cxn modelId="{EFD6C2C0-A96E-4F1C-9070-F063FD60B54A}" srcId="{ECC32A70-316B-48F0-813E-82A71A433A63}" destId="{E3EDC8F5-DB22-4AEB-9755-51A78B81B5F0}" srcOrd="0" destOrd="0" parTransId="{24F8E158-E763-48B3-89D2-00C51F93E1CF}" sibTransId="{3B00C82A-5AE7-45A4-8393-7FBE319AE0B0}"/>
    <dgm:cxn modelId="{86F54CE1-B619-4FC8-B3D0-5800CA511166}" type="presOf" srcId="{E3EDC8F5-DB22-4AEB-9755-51A78B81B5F0}" destId="{C79763DA-83C1-4E6E-9755-38C3B79FC4EE}" srcOrd="0" destOrd="0" presId="urn:microsoft.com/office/officeart/2018/5/layout/IconCircleLabelList"/>
    <dgm:cxn modelId="{8A1084F9-897F-4275-A553-B5C81B74D975}" srcId="{ECC32A70-316B-48F0-813E-82A71A433A63}" destId="{545F7709-DA8D-4E70-876B-70FF0AD65CA3}" srcOrd="1" destOrd="0" parTransId="{7A6C4962-3131-4A23-B43C-A69A211ADC79}" sibTransId="{F68E0E70-ADF7-488D-AEB1-A3E0696E1B91}"/>
    <dgm:cxn modelId="{65979A21-A071-496C-B94A-EC04E8ADD52F}" type="presParOf" srcId="{FBF4228B-1A7B-4764-9F34-94D0424FDA40}" destId="{CF1F423D-A5F8-40C4-A9EA-AF24CC63C0A2}" srcOrd="0" destOrd="0" presId="urn:microsoft.com/office/officeart/2018/5/layout/IconCircleLabelList"/>
    <dgm:cxn modelId="{A2C6E5DA-835E-416D-9077-ED658706C806}" type="presParOf" srcId="{CF1F423D-A5F8-40C4-A9EA-AF24CC63C0A2}" destId="{5FFA286D-BF4E-4166-99D9-F99EED54D676}" srcOrd="0" destOrd="0" presId="urn:microsoft.com/office/officeart/2018/5/layout/IconCircleLabelList"/>
    <dgm:cxn modelId="{23599878-9761-42C2-85C3-8DEEA3E73D46}" type="presParOf" srcId="{CF1F423D-A5F8-40C4-A9EA-AF24CC63C0A2}" destId="{DA3979D2-BC7A-4190-852A-DCE6ED039CEF}" srcOrd="1" destOrd="0" presId="urn:microsoft.com/office/officeart/2018/5/layout/IconCircleLabelList"/>
    <dgm:cxn modelId="{C987D0EF-BC7A-473C-A2DD-EF6AAAF3E29F}" type="presParOf" srcId="{CF1F423D-A5F8-40C4-A9EA-AF24CC63C0A2}" destId="{5D1D321B-4987-4E1D-84E5-FF250603ECAC}" srcOrd="2" destOrd="0" presId="urn:microsoft.com/office/officeart/2018/5/layout/IconCircleLabelList"/>
    <dgm:cxn modelId="{6EF7FD11-99B0-495D-A5CA-D69E401E31B4}" type="presParOf" srcId="{CF1F423D-A5F8-40C4-A9EA-AF24CC63C0A2}" destId="{C79763DA-83C1-4E6E-9755-38C3B79FC4EE}" srcOrd="3" destOrd="0" presId="urn:microsoft.com/office/officeart/2018/5/layout/IconCircleLabelList"/>
    <dgm:cxn modelId="{5B45906A-D719-4687-BA44-BB3E0D486AC6}" type="presParOf" srcId="{FBF4228B-1A7B-4764-9F34-94D0424FDA40}" destId="{88E6099D-08A8-4A24-9718-4585FA72B00D}" srcOrd="1" destOrd="0" presId="urn:microsoft.com/office/officeart/2018/5/layout/IconCircleLabelList"/>
    <dgm:cxn modelId="{89DF30CF-9685-4BFB-B8B6-00612BA93049}" type="presParOf" srcId="{FBF4228B-1A7B-4764-9F34-94D0424FDA40}" destId="{E1CA48AD-9EA2-479F-B2CE-DF8026A0C425}" srcOrd="2" destOrd="0" presId="urn:microsoft.com/office/officeart/2018/5/layout/IconCircleLabelList"/>
    <dgm:cxn modelId="{BE83F60C-27F0-45D6-B422-7B58DD478629}" type="presParOf" srcId="{E1CA48AD-9EA2-479F-B2CE-DF8026A0C425}" destId="{F964B755-F8B3-440D-80F1-3D8BA9754125}" srcOrd="0" destOrd="0" presId="urn:microsoft.com/office/officeart/2018/5/layout/IconCircleLabelList"/>
    <dgm:cxn modelId="{EEF0BC3A-7BF6-4112-8F6C-578C3FB77562}" type="presParOf" srcId="{E1CA48AD-9EA2-479F-B2CE-DF8026A0C425}" destId="{748662A4-0D60-4FE4-92CF-1C88A2EA1451}" srcOrd="1" destOrd="0" presId="urn:microsoft.com/office/officeart/2018/5/layout/IconCircleLabelList"/>
    <dgm:cxn modelId="{17917272-E5C5-4FEA-A538-C2F2B3C9CB23}" type="presParOf" srcId="{E1CA48AD-9EA2-479F-B2CE-DF8026A0C425}" destId="{FEE3B5F1-E6E8-4227-ABD8-B1B482DDD160}" srcOrd="2" destOrd="0" presId="urn:microsoft.com/office/officeart/2018/5/layout/IconCircleLabelList"/>
    <dgm:cxn modelId="{3B6FA727-7EF2-460B-9912-AB150F468B91}" type="presParOf" srcId="{E1CA48AD-9EA2-479F-B2CE-DF8026A0C425}" destId="{2056155F-7F10-4762-B759-DC293479A46C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DCAF4B0-3FF1-4577-8080-5FE63E0207F6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C12AC6A9-428E-4B53-985F-D9094FB7329A}">
      <dgm:prSet/>
      <dgm:spPr/>
      <dgm:t>
        <a:bodyPr/>
        <a:lstStyle/>
        <a:p>
          <a:r>
            <a:rPr lang="en-US"/>
            <a:t>We propose a principle way based on deep neural networks to extract helpful information from distant social relations for recommendations</a:t>
          </a:r>
        </a:p>
      </dgm:t>
    </dgm:pt>
    <dgm:pt modelId="{6DE808E0-528B-454C-B62E-AC8CC9FB3B62}" type="parTrans" cxnId="{250764FF-5280-40D6-A349-A015FB1870D9}">
      <dgm:prSet/>
      <dgm:spPr/>
      <dgm:t>
        <a:bodyPr/>
        <a:lstStyle/>
        <a:p>
          <a:endParaRPr lang="en-US"/>
        </a:p>
      </dgm:t>
    </dgm:pt>
    <dgm:pt modelId="{ECFA89DF-B9EE-49B3-B7C4-E11FF5CAF021}" type="sibTrans" cxnId="{250764FF-5280-40D6-A349-A015FB1870D9}">
      <dgm:prSet/>
      <dgm:spPr/>
      <dgm:t>
        <a:bodyPr/>
        <a:lstStyle/>
        <a:p>
          <a:endParaRPr lang="en-US"/>
        </a:p>
      </dgm:t>
    </dgm:pt>
    <dgm:pt modelId="{2DF4F82F-7EC8-4E82-B7CE-6980614D35FF}">
      <dgm:prSet/>
      <dgm:spPr/>
      <dgm:t>
        <a:bodyPr/>
        <a:lstStyle/>
        <a:p>
          <a:r>
            <a:rPr lang="en-US" dirty="0"/>
            <a:t>We introduce a novel way to capture user’s opinions while modeling user-item interactions</a:t>
          </a:r>
        </a:p>
      </dgm:t>
    </dgm:pt>
    <dgm:pt modelId="{3141FECA-86F6-4537-A2EF-9B3CB2E539AB}" type="parTrans" cxnId="{87A63F9D-98F3-4DF0-83DC-DB3F3AEDF0CF}">
      <dgm:prSet/>
      <dgm:spPr/>
      <dgm:t>
        <a:bodyPr/>
        <a:lstStyle/>
        <a:p>
          <a:endParaRPr lang="en-US"/>
        </a:p>
      </dgm:t>
    </dgm:pt>
    <dgm:pt modelId="{FB671570-EBD2-4A28-AB40-89B2F203D038}" type="sibTrans" cxnId="{87A63F9D-98F3-4DF0-83DC-DB3F3AEDF0CF}">
      <dgm:prSet/>
      <dgm:spPr/>
      <dgm:t>
        <a:bodyPr/>
        <a:lstStyle/>
        <a:p>
          <a:endParaRPr lang="en-US"/>
        </a:p>
      </dgm:t>
    </dgm:pt>
    <dgm:pt modelId="{59C7F607-BFCA-4AF8-A3A6-9B75C8910863}">
      <dgm:prSet/>
      <dgm:spPr/>
      <dgm:t>
        <a:bodyPr/>
        <a:lstStyle/>
        <a:p>
          <a:r>
            <a:rPr lang="en-US"/>
            <a:t>We propose a deep social collaborative filtering framework which can sufficiently exploit social network information for recommendations</a:t>
          </a:r>
        </a:p>
      </dgm:t>
    </dgm:pt>
    <dgm:pt modelId="{19C42F2E-9F9B-44A3-B536-C19A5107C616}" type="parTrans" cxnId="{CFDA3CBA-AF83-4FC9-A0AB-BB24D925501D}">
      <dgm:prSet/>
      <dgm:spPr/>
      <dgm:t>
        <a:bodyPr/>
        <a:lstStyle/>
        <a:p>
          <a:endParaRPr lang="en-US"/>
        </a:p>
      </dgm:t>
    </dgm:pt>
    <dgm:pt modelId="{2BBE68F1-72BE-4A21-93A1-F36B8F6135AC}" type="sibTrans" cxnId="{CFDA3CBA-AF83-4FC9-A0AB-BB24D925501D}">
      <dgm:prSet/>
      <dgm:spPr/>
      <dgm:t>
        <a:bodyPr/>
        <a:lstStyle/>
        <a:p>
          <a:endParaRPr lang="en-US"/>
        </a:p>
      </dgm:t>
    </dgm:pt>
    <dgm:pt modelId="{F5F14FF9-61A0-42E0-B959-A27D436A3BAB}">
      <dgm:prSet/>
      <dgm:spPr/>
      <dgm:t>
        <a:bodyPr/>
        <a:lstStyle/>
        <a:p>
          <a:r>
            <a:rPr lang="en-US" dirty="0"/>
            <a:t>We conduct comprehensive experiments on two real-word datasets to show the effectiveness of the proposed framework</a:t>
          </a:r>
        </a:p>
      </dgm:t>
    </dgm:pt>
    <dgm:pt modelId="{85980766-C2BF-40E5-A4E6-E22F73BBE745}" type="parTrans" cxnId="{72874D9E-4D91-41F0-B85C-36E052977AEF}">
      <dgm:prSet/>
      <dgm:spPr/>
      <dgm:t>
        <a:bodyPr/>
        <a:lstStyle/>
        <a:p>
          <a:endParaRPr lang="en-US"/>
        </a:p>
      </dgm:t>
    </dgm:pt>
    <dgm:pt modelId="{86E12E11-F1A4-4DF0-AD3A-2509EEB8824D}" type="sibTrans" cxnId="{72874D9E-4D91-41F0-B85C-36E052977AEF}">
      <dgm:prSet/>
      <dgm:spPr/>
      <dgm:t>
        <a:bodyPr/>
        <a:lstStyle/>
        <a:p>
          <a:endParaRPr lang="en-US"/>
        </a:p>
      </dgm:t>
    </dgm:pt>
    <dgm:pt modelId="{EBB0B170-27D1-4623-BD76-EEFACBD612A9}" type="pres">
      <dgm:prSet presAssocID="{FDCAF4B0-3FF1-4577-8080-5FE63E0207F6}" presName="root" presStyleCnt="0">
        <dgm:presLayoutVars>
          <dgm:dir/>
          <dgm:resizeHandles val="exact"/>
        </dgm:presLayoutVars>
      </dgm:prSet>
      <dgm:spPr/>
    </dgm:pt>
    <dgm:pt modelId="{17D9742A-DFB9-4C52-A75C-C35F7EE7A5E3}" type="pres">
      <dgm:prSet presAssocID="{FDCAF4B0-3FF1-4577-8080-5FE63E0207F6}" presName="container" presStyleCnt="0">
        <dgm:presLayoutVars>
          <dgm:dir/>
          <dgm:resizeHandles val="exact"/>
        </dgm:presLayoutVars>
      </dgm:prSet>
      <dgm:spPr/>
    </dgm:pt>
    <dgm:pt modelId="{64139241-ED87-4C62-B5B6-AC40E421700C}" type="pres">
      <dgm:prSet presAssocID="{C12AC6A9-428E-4B53-985F-D9094FB7329A}" presName="compNode" presStyleCnt="0"/>
      <dgm:spPr/>
    </dgm:pt>
    <dgm:pt modelId="{E3F02293-8A2D-47D4-8764-AFA4ADB5C0FA}" type="pres">
      <dgm:prSet presAssocID="{C12AC6A9-428E-4B53-985F-D9094FB7329A}" presName="iconBgRect" presStyleLbl="bgShp" presStyleIdx="0" presStyleCnt="4"/>
      <dgm:spPr/>
    </dgm:pt>
    <dgm:pt modelId="{1FB98896-2E16-4C89-B377-F47D91CDAC3D}" type="pres">
      <dgm:prSet presAssocID="{C12AC6A9-428E-4B53-985F-D9094FB7329A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 Network"/>
        </a:ext>
      </dgm:extLst>
    </dgm:pt>
    <dgm:pt modelId="{20642AFD-D3FC-4586-A22A-27A15AFB5DF0}" type="pres">
      <dgm:prSet presAssocID="{C12AC6A9-428E-4B53-985F-D9094FB7329A}" presName="spaceRect" presStyleCnt="0"/>
      <dgm:spPr/>
    </dgm:pt>
    <dgm:pt modelId="{6F720DA8-843B-4DDA-9FE3-B7453E850FE1}" type="pres">
      <dgm:prSet presAssocID="{C12AC6A9-428E-4B53-985F-D9094FB7329A}" presName="textRect" presStyleLbl="revTx" presStyleIdx="0" presStyleCnt="4">
        <dgm:presLayoutVars>
          <dgm:chMax val="1"/>
          <dgm:chPref val="1"/>
        </dgm:presLayoutVars>
      </dgm:prSet>
      <dgm:spPr/>
    </dgm:pt>
    <dgm:pt modelId="{E0660B65-BE10-4CCD-AB00-31A3174DAA79}" type="pres">
      <dgm:prSet presAssocID="{ECFA89DF-B9EE-49B3-B7C4-E11FF5CAF021}" presName="sibTrans" presStyleLbl="sibTrans2D1" presStyleIdx="0" presStyleCnt="0"/>
      <dgm:spPr/>
    </dgm:pt>
    <dgm:pt modelId="{E7CE491B-AD15-499C-946A-9963AE6E9E75}" type="pres">
      <dgm:prSet presAssocID="{2DF4F82F-7EC8-4E82-B7CE-6980614D35FF}" presName="compNode" presStyleCnt="0"/>
      <dgm:spPr/>
    </dgm:pt>
    <dgm:pt modelId="{FEA870E3-1D98-468A-AEE9-7509C673FF58}" type="pres">
      <dgm:prSet presAssocID="{2DF4F82F-7EC8-4E82-B7CE-6980614D35FF}" presName="iconBgRect" presStyleLbl="bgShp" presStyleIdx="1" presStyleCnt="4"/>
      <dgm:spPr/>
    </dgm:pt>
    <dgm:pt modelId="{78041D97-5E5D-4A4A-88E1-E4B0BD629B41}" type="pres">
      <dgm:prSet presAssocID="{2DF4F82F-7EC8-4E82-B7CE-6980614D35FF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98CCCE81-6A9D-40B7-8C3F-355BEC775260}" type="pres">
      <dgm:prSet presAssocID="{2DF4F82F-7EC8-4E82-B7CE-6980614D35FF}" presName="spaceRect" presStyleCnt="0"/>
      <dgm:spPr/>
    </dgm:pt>
    <dgm:pt modelId="{7BEF0C65-3A5B-4024-9468-D8641050EEA2}" type="pres">
      <dgm:prSet presAssocID="{2DF4F82F-7EC8-4E82-B7CE-6980614D35FF}" presName="textRect" presStyleLbl="revTx" presStyleIdx="1" presStyleCnt="4">
        <dgm:presLayoutVars>
          <dgm:chMax val="1"/>
          <dgm:chPref val="1"/>
        </dgm:presLayoutVars>
      </dgm:prSet>
      <dgm:spPr/>
    </dgm:pt>
    <dgm:pt modelId="{89CAC059-D78D-4682-BC25-8336AB439EF7}" type="pres">
      <dgm:prSet presAssocID="{FB671570-EBD2-4A28-AB40-89B2F203D038}" presName="sibTrans" presStyleLbl="sibTrans2D1" presStyleIdx="0" presStyleCnt="0"/>
      <dgm:spPr/>
    </dgm:pt>
    <dgm:pt modelId="{388F88C6-7B87-4244-AE5E-F03799C871F7}" type="pres">
      <dgm:prSet presAssocID="{59C7F607-BFCA-4AF8-A3A6-9B75C8910863}" presName="compNode" presStyleCnt="0"/>
      <dgm:spPr/>
    </dgm:pt>
    <dgm:pt modelId="{6BFF8D23-741B-4F24-B0FF-EBBE3EED2D8D}" type="pres">
      <dgm:prSet presAssocID="{59C7F607-BFCA-4AF8-A3A6-9B75C8910863}" presName="iconBgRect" presStyleLbl="bgShp" presStyleIdx="2" presStyleCnt="4"/>
      <dgm:spPr/>
    </dgm:pt>
    <dgm:pt modelId="{D3A20C73-31F3-49AB-8F6F-8D48223D47C6}" type="pres">
      <dgm:prSet presAssocID="{59C7F607-BFCA-4AF8-A3A6-9B75C8910863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nnections"/>
        </a:ext>
      </dgm:extLst>
    </dgm:pt>
    <dgm:pt modelId="{FF9C6A86-768E-4E93-9E31-9463A41F7BA2}" type="pres">
      <dgm:prSet presAssocID="{59C7F607-BFCA-4AF8-A3A6-9B75C8910863}" presName="spaceRect" presStyleCnt="0"/>
      <dgm:spPr/>
    </dgm:pt>
    <dgm:pt modelId="{F1AD5F1C-9900-4173-9FF2-77DEB520969E}" type="pres">
      <dgm:prSet presAssocID="{59C7F607-BFCA-4AF8-A3A6-9B75C8910863}" presName="textRect" presStyleLbl="revTx" presStyleIdx="2" presStyleCnt="4">
        <dgm:presLayoutVars>
          <dgm:chMax val="1"/>
          <dgm:chPref val="1"/>
        </dgm:presLayoutVars>
      </dgm:prSet>
      <dgm:spPr/>
    </dgm:pt>
    <dgm:pt modelId="{BDECAA0A-91F4-4BD3-A37B-E1B6826AB72D}" type="pres">
      <dgm:prSet presAssocID="{2BBE68F1-72BE-4A21-93A1-F36B8F6135AC}" presName="sibTrans" presStyleLbl="sibTrans2D1" presStyleIdx="0" presStyleCnt="0"/>
      <dgm:spPr/>
    </dgm:pt>
    <dgm:pt modelId="{CF4AFBA7-31DA-433A-BD80-39E4DAA637A8}" type="pres">
      <dgm:prSet presAssocID="{F5F14FF9-61A0-42E0-B959-A27D436A3BAB}" presName="compNode" presStyleCnt="0"/>
      <dgm:spPr/>
    </dgm:pt>
    <dgm:pt modelId="{79FFFE66-EED2-4C27-8321-9177021F31B9}" type="pres">
      <dgm:prSet presAssocID="{F5F14FF9-61A0-42E0-B959-A27D436A3BAB}" presName="iconBgRect" presStyleLbl="bgShp" presStyleIdx="3" presStyleCnt="4"/>
      <dgm:spPr/>
    </dgm:pt>
    <dgm:pt modelId="{E5EAA589-1FA5-467E-89B6-38AD64744CD8}" type="pres">
      <dgm:prSet presAssocID="{F5F14FF9-61A0-42E0-B959-A27D436A3BAB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3624A8A4-2272-42C0-949B-B8FF8713707C}" type="pres">
      <dgm:prSet presAssocID="{F5F14FF9-61A0-42E0-B959-A27D436A3BAB}" presName="spaceRect" presStyleCnt="0"/>
      <dgm:spPr/>
    </dgm:pt>
    <dgm:pt modelId="{16597876-2304-45A5-BBB7-66F6E6E1F393}" type="pres">
      <dgm:prSet presAssocID="{F5F14FF9-61A0-42E0-B959-A27D436A3BAB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42719201-F743-427E-B531-AD7DC619B7FD}" type="presOf" srcId="{F5F14FF9-61A0-42E0-B959-A27D436A3BAB}" destId="{16597876-2304-45A5-BBB7-66F6E6E1F393}" srcOrd="0" destOrd="0" presId="urn:microsoft.com/office/officeart/2018/2/layout/IconCircleList"/>
    <dgm:cxn modelId="{9117FC28-44BB-41EC-834F-7F4586B4ED54}" type="presOf" srcId="{FB671570-EBD2-4A28-AB40-89B2F203D038}" destId="{89CAC059-D78D-4682-BC25-8336AB439EF7}" srcOrd="0" destOrd="0" presId="urn:microsoft.com/office/officeart/2018/2/layout/IconCircleList"/>
    <dgm:cxn modelId="{F22F6E40-00E0-491E-98E4-D4C91D4AA169}" type="presOf" srcId="{59C7F607-BFCA-4AF8-A3A6-9B75C8910863}" destId="{F1AD5F1C-9900-4173-9FF2-77DEB520969E}" srcOrd="0" destOrd="0" presId="urn:microsoft.com/office/officeart/2018/2/layout/IconCircleList"/>
    <dgm:cxn modelId="{31A2014A-B6C6-4EC8-9B94-FC0B12EE4406}" type="presOf" srcId="{2DF4F82F-7EC8-4E82-B7CE-6980614D35FF}" destId="{7BEF0C65-3A5B-4024-9468-D8641050EEA2}" srcOrd="0" destOrd="0" presId="urn:microsoft.com/office/officeart/2018/2/layout/IconCircleList"/>
    <dgm:cxn modelId="{5486C556-B9E3-4236-B30E-DA323AABEF76}" type="presOf" srcId="{FDCAF4B0-3FF1-4577-8080-5FE63E0207F6}" destId="{EBB0B170-27D1-4623-BD76-EEFACBD612A9}" srcOrd="0" destOrd="0" presId="urn:microsoft.com/office/officeart/2018/2/layout/IconCircleList"/>
    <dgm:cxn modelId="{87A63F9D-98F3-4DF0-83DC-DB3F3AEDF0CF}" srcId="{FDCAF4B0-3FF1-4577-8080-5FE63E0207F6}" destId="{2DF4F82F-7EC8-4E82-B7CE-6980614D35FF}" srcOrd="1" destOrd="0" parTransId="{3141FECA-86F6-4537-A2EF-9B3CB2E539AB}" sibTransId="{FB671570-EBD2-4A28-AB40-89B2F203D038}"/>
    <dgm:cxn modelId="{72874D9E-4D91-41F0-B85C-36E052977AEF}" srcId="{FDCAF4B0-3FF1-4577-8080-5FE63E0207F6}" destId="{F5F14FF9-61A0-42E0-B959-A27D436A3BAB}" srcOrd="3" destOrd="0" parTransId="{85980766-C2BF-40E5-A4E6-E22F73BBE745}" sibTransId="{86E12E11-F1A4-4DF0-AD3A-2509EEB8824D}"/>
    <dgm:cxn modelId="{58436AAA-B3EA-4F77-93E8-3397D0293DD0}" type="presOf" srcId="{2BBE68F1-72BE-4A21-93A1-F36B8F6135AC}" destId="{BDECAA0A-91F4-4BD3-A37B-E1B6826AB72D}" srcOrd="0" destOrd="0" presId="urn:microsoft.com/office/officeart/2018/2/layout/IconCircleList"/>
    <dgm:cxn modelId="{CFDA3CBA-AF83-4FC9-A0AB-BB24D925501D}" srcId="{FDCAF4B0-3FF1-4577-8080-5FE63E0207F6}" destId="{59C7F607-BFCA-4AF8-A3A6-9B75C8910863}" srcOrd="2" destOrd="0" parTransId="{19C42F2E-9F9B-44A3-B536-C19A5107C616}" sibTransId="{2BBE68F1-72BE-4A21-93A1-F36B8F6135AC}"/>
    <dgm:cxn modelId="{6B1B05DE-0D12-4C28-80EF-23CBC6092D0C}" type="presOf" srcId="{C12AC6A9-428E-4B53-985F-D9094FB7329A}" destId="{6F720DA8-843B-4DDA-9FE3-B7453E850FE1}" srcOrd="0" destOrd="0" presId="urn:microsoft.com/office/officeart/2018/2/layout/IconCircleList"/>
    <dgm:cxn modelId="{617348F2-F520-463C-908E-775722609FA7}" type="presOf" srcId="{ECFA89DF-B9EE-49B3-B7C4-E11FF5CAF021}" destId="{E0660B65-BE10-4CCD-AB00-31A3174DAA79}" srcOrd="0" destOrd="0" presId="urn:microsoft.com/office/officeart/2018/2/layout/IconCircleList"/>
    <dgm:cxn modelId="{250764FF-5280-40D6-A349-A015FB1870D9}" srcId="{FDCAF4B0-3FF1-4577-8080-5FE63E0207F6}" destId="{C12AC6A9-428E-4B53-985F-D9094FB7329A}" srcOrd="0" destOrd="0" parTransId="{6DE808E0-528B-454C-B62E-AC8CC9FB3B62}" sibTransId="{ECFA89DF-B9EE-49B3-B7C4-E11FF5CAF021}"/>
    <dgm:cxn modelId="{3B583F11-AB77-4D61-AD37-E326BE172C6E}" type="presParOf" srcId="{EBB0B170-27D1-4623-BD76-EEFACBD612A9}" destId="{17D9742A-DFB9-4C52-A75C-C35F7EE7A5E3}" srcOrd="0" destOrd="0" presId="urn:microsoft.com/office/officeart/2018/2/layout/IconCircleList"/>
    <dgm:cxn modelId="{C1F0B0A3-33EE-4B33-B288-6DA98C18A341}" type="presParOf" srcId="{17D9742A-DFB9-4C52-A75C-C35F7EE7A5E3}" destId="{64139241-ED87-4C62-B5B6-AC40E421700C}" srcOrd="0" destOrd="0" presId="urn:microsoft.com/office/officeart/2018/2/layout/IconCircleList"/>
    <dgm:cxn modelId="{BAFCCD14-1DE1-4549-8907-E2CB5F1AA0F1}" type="presParOf" srcId="{64139241-ED87-4C62-B5B6-AC40E421700C}" destId="{E3F02293-8A2D-47D4-8764-AFA4ADB5C0FA}" srcOrd="0" destOrd="0" presId="urn:microsoft.com/office/officeart/2018/2/layout/IconCircleList"/>
    <dgm:cxn modelId="{FD48C668-004B-4D43-BCF4-46CABA6FB429}" type="presParOf" srcId="{64139241-ED87-4C62-B5B6-AC40E421700C}" destId="{1FB98896-2E16-4C89-B377-F47D91CDAC3D}" srcOrd="1" destOrd="0" presId="urn:microsoft.com/office/officeart/2018/2/layout/IconCircleList"/>
    <dgm:cxn modelId="{469BAFA3-18FA-4E2C-BC22-E005C79AC706}" type="presParOf" srcId="{64139241-ED87-4C62-B5B6-AC40E421700C}" destId="{20642AFD-D3FC-4586-A22A-27A15AFB5DF0}" srcOrd="2" destOrd="0" presId="urn:microsoft.com/office/officeart/2018/2/layout/IconCircleList"/>
    <dgm:cxn modelId="{E1161D79-6C30-4F25-9F0E-6542358F6C72}" type="presParOf" srcId="{64139241-ED87-4C62-B5B6-AC40E421700C}" destId="{6F720DA8-843B-4DDA-9FE3-B7453E850FE1}" srcOrd="3" destOrd="0" presId="urn:microsoft.com/office/officeart/2018/2/layout/IconCircleList"/>
    <dgm:cxn modelId="{85EE7EA4-350C-45AC-8C09-21F68919C74A}" type="presParOf" srcId="{17D9742A-DFB9-4C52-A75C-C35F7EE7A5E3}" destId="{E0660B65-BE10-4CCD-AB00-31A3174DAA79}" srcOrd="1" destOrd="0" presId="urn:microsoft.com/office/officeart/2018/2/layout/IconCircleList"/>
    <dgm:cxn modelId="{936FEDC1-CA81-4835-B695-BAF9F46647C9}" type="presParOf" srcId="{17D9742A-DFB9-4C52-A75C-C35F7EE7A5E3}" destId="{E7CE491B-AD15-499C-946A-9963AE6E9E75}" srcOrd="2" destOrd="0" presId="urn:microsoft.com/office/officeart/2018/2/layout/IconCircleList"/>
    <dgm:cxn modelId="{D5213BEF-5D41-45AA-B123-F9FC795D374F}" type="presParOf" srcId="{E7CE491B-AD15-499C-946A-9963AE6E9E75}" destId="{FEA870E3-1D98-468A-AEE9-7509C673FF58}" srcOrd="0" destOrd="0" presId="urn:microsoft.com/office/officeart/2018/2/layout/IconCircleList"/>
    <dgm:cxn modelId="{F8074421-8073-4938-A96F-1965DB097E87}" type="presParOf" srcId="{E7CE491B-AD15-499C-946A-9963AE6E9E75}" destId="{78041D97-5E5D-4A4A-88E1-E4B0BD629B41}" srcOrd="1" destOrd="0" presId="urn:microsoft.com/office/officeart/2018/2/layout/IconCircleList"/>
    <dgm:cxn modelId="{F9562621-2573-42E8-9D6E-9E42F3F22F84}" type="presParOf" srcId="{E7CE491B-AD15-499C-946A-9963AE6E9E75}" destId="{98CCCE81-6A9D-40B7-8C3F-355BEC775260}" srcOrd="2" destOrd="0" presId="urn:microsoft.com/office/officeart/2018/2/layout/IconCircleList"/>
    <dgm:cxn modelId="{E7E2D1EE-A6C1-4950-9049-CCD0B654A326}" type="presParOf" srcId="{E7CE491B-AD15-499C-946A-9963AE6E9E75}" destId="{7BEF0C65-3A5B-4024-9468-D8641050EEA2}" srcOrd="3" destOrd="0" presId="urn:microsoft.com/office/officeart/2018/2/layout/IconCircleList"/>
    <dgm:cxn modelId="{6D6E91A4-F1FA-4A28-87A5-235DD8A52BC1}" type="presParOf" srcId="{17D9742A-DFB9-4C52-A75C-C35F7EE7A5E3}" destId="{89CAC059-D78D-4682-BC25-8336AB439EF7}" srcOrd="3" destOrd="0" presId="urn:microsoft.com/office/officeart/2018/2/layout/IconCircleList"/>
    <dgm:cxn modelId="{FF1BF931-7B3B-4D45-8B39-F42417AC700E}" type="presParOf" srcId="{17D9742A-DFB9-4C52-A75C-C35F7EE7A5E3}" destId="{388F88C6-7B87-4244-AE5E-F03799C871F7}" srcOrd="4" destOrd="0" presId="urn:microsoft.com/office/officeart/2018/2/layout/IconCircleList"/>
    <dgm:cxn modelId="{D9ACD378-013D-49F2-B3EF-7F5A30326D07}" type="presParOf" srcId="{388F88C6-7B87-4244-AE5E-F03799C871F7}" destId="{6BFF8D23-741B-4F24-B0FF-EBBE3EED2D8D}" srcOrd="0" destOrd="0" presId="urn:microsoft.com/office/officeart/2018/2/layout/IconCircleList"/>
    <dgm:cxn modelId="{3545A3B6-E101-44EB-A64F-5CCBF68BB160}" type="presParOf" srcId="{388F88C6-7B87-4244-AE5E-F03799C871F7}" destId="{D3A20C73-31F3-49AB-8F6F-8D48223D47C6}" srcOrd="1" destOrd="0" presId="urn:microsoft.com/office/officeart/2018/2/layout/IconCircleList"/>
    <dgm:cxn modelId="{5B429D5B-9F70-4180-8603-28C83611DC01}" type="presParOf" srcId="{388F88C6-7B87-4244-AE5E-F03799C871F7}" destId="{FF9C6A86-768E-4E93-9E31-9463A41F7BA2}" srcOrd="2" destOrd="0" presId="urn:microsoft.com/office/officeart/2018/2/layout/IconCircleList"/>
    <dgm:cxn modelId="{F19169E0-93EC-4686-A9DA-69999590A667}" type="presParOf" srcId="{388F88C6-7B87-4244-AE5E-F03799C871F7}" destId="{F1AD5F1C-9900-4173-9FF2-77DEB520969E}" srcOrd="3" destOrd="0" presId="urn:microsoft.com/office/officeart/2018/2/layout/IconCircleList"/>
    <dgm:cxn modelId="{6536AA44-C3D5-425E-95B6-9F838CEF672F}" type="presParOf" srcId="{17D9742A-DFB9-4C52-A75C-C35F7EE7A5E3}" destId="{BDECAA0A-91F4-4BD3-A37B-E1B6826AB72D}" srcOrd="5" destOrd="0" presId="urn:microsoft.com/office/officeart/2018/2/layout/IconCircleList"/>
    <dgm:cxn modelId="{0DA0285C-1A7B-40C6-9533-927B94BEFF1D}" type="presParOf" srcId="{17D9742A-DFB9-4C52-A75C-C35F7EE7A5E3}" destId="{CF4AFBA7-31DA-433A-BD80-39E4DAA637A8}" srcOrd="6" destOrd="0" presId="urn:microsoft.com/office/officeart/2018/2/layout/IconCircleList"/>
    <dgm:cxn modelId="{8D0BFC74-4062-465A-B3F5-085BCDAF408A}" type="presParOf" srcId="{CF4AFBA7-31DA-433A-BD80-39E4DAA637A8}" destId="{79FFFE66-EED2-4C27-8321-9177021F31B9}" srcOrd="0" destOrd="0" presId="urn:microsoft.com/office/officeart/2018/2/layout/IconCircleList"/>
    <dgm:cxn modelId="{9315AA22-3E33-43B3-AC7D-77A139EB8458}" type="presParOf" srcId="{CF4AFBA7-31DA-433A-BD80-39E4DAA637A8}" destId="{E5EAA589-1FA5-467E-89B6-38AD64744CD8}" srcOrd="1" destOrd="0" presId="urn:microsoft.com/office/officeart/2018/2/layout/IconCircleList"/>
    <dgm:cxn modelId="{2CE2E667-7DC4-4070-9DBD-A95C6ABB5A46}" type="presParOf" srcId="{CF4AFBA7-31DA-433A-BD80-39E4DAA637A8}" destId="{3624A8A4-2272-42C0-949B-B8FF8713707C}" srcOrd="2" destOrd="0" presId="urn:microsoft.com/office/officeart/2018/2/layout/IconCircleList"/>
    <dgm:cxn modelId="{3C4B08D8-D1AE-4495-8131-84151C71B2C2}" type="presParOf" srcId="{CF4AFBA7-31DA-433A-BD80-39E4DAA637A8}" destId="{16597876-2304-45A5-BBB7-66F6E6E1F393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BB3C94A-338A-424C-9CF7-11DD55AE89EB}" type="doc">
      <dgm:prSet loTypeId="urn:microsoft.com/office/officeart/2005/8/layout/hierarchy1" loCatId="hierarchy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F129B1A2-2EF1-40DE-AF9C-D56A4C1E996B}">
      <dgm:prSet/>
      <dgm:spPr/>
      <dgm:t>
        <a:bodyPr/>
        <a:lstStyle/>
        <a:p>
          <a:r>
            <a:rPr lang="en-US"/>
            <a:t>Mean Absolute Error (MAE)</a:t>
          </a:r>
        </a:p>
      </dgm:t>
    </dgm:pt>
    <dgm:pt modelId="{4218580A-316B-4525-9AE4-744721D156F7}" type="parTrans" cxnId="{0F22AC95-DD5E-42D9-8D9B-07ECFB71ED92}">
      <dgm:prSet/>
      <dgm:spPr/>
      <dgm:t>
        <a:bodyPr/>
        <a:lstStyle/>
        <a:p>
          <a:endParaRPr lang="en-US"/>
        </a:p>
      </dgm:t>
    </dgm:pt>
    <dgm:pt modelId="{F636D8AF-45E1-42A6-A9A3-C5662680DC97}" type="sibTrans" cxnId="{0F22AC95-DD5E-42D9-8D9B-07ECFB71ED92}">
      <dgm:prSet/>
      <dgm:spPr/>
      <dgm:t>
        <a:bodyPr/>
        <a:lstStyle/>
        <a:p>
          <a:endParaRPr lang="en-US"/>
        </a:p>
      </dgm:t>
    </dgm:pt>
    <dgm:pt modelId="{3E81D916-2F0D-4908-9D54-CC6FBE255F1C}">
      <dgm:prSet/>
      <dgm:spPr/>
      <dgm:t>
        <a:bodyPr/>
        <a:lstStyle/>
        <a:p>
          <a:r>
            <a:rPr lang="en-US"/>
            <a:t>Root Mean Square Error (RMSE)</a:t>
          </a:r>
        </a:p>
      </dgm:t>
    </dgm:pt>
    <dgm:pt modelId="{728C11A7-DE53-4C1C-8B23-B2BC6AA24B3F}" type="parTrans" cxnId="{CCF5ECC6-254A-4A96-8116-D4B469049FF3}">
      <dgm:prSet/>
      <dgm:spPr/>
      <dgm:t>
        <a:bodyPr/>
        <a:lstStyle/>
        <a:p>
          <a:endParaRPr lang="en-US"/>
        </a:p>
      </dgm:t>
    </dgm:pt>
    <dgm:pt modelId="{25C464E6-E6B9-49F2-9096-C535C79A2A45}" type="sibTrans" cxnId="{CCF5ECC6-254A-4A96-8116-D4B469049FF3}">
      <dgm:prSet/>
      <dgm:spPr/>
      <dgm:t>
        <a:bodyPr/>
        <a:lstStyle/>
        <a:p>
          <a:endParaRPr lang="en-US"/>
        </a:p>
      </dgm:t>
    </dgm:pt>
    <dgm:pt modelId="{EE7F2F9F-8C8A-4D7F-B316-7B55CB990A6A}" type="pres">
      <dgm:prSet presAssocID="{1BB3C94A-338A-424C-9CF7-11DD55AE89EB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98A42532-1DFA-459E-BFE3-CAC6BEAA64F6}" type="pres">
      <dgm:prSet presAssocID="{F129B1A2-2EF1-40DE-AF9C-D56A4C1E996B}" presName="hierRoot1" presStyleCnt="0"/>
      <dgm:spPr/>
    </dgm:pt>
    <dgm:pt modelId="{C997288C-38EA-4242-B9A0-FEC9FA0C3548}" type="pres">
      <dgm:prSet presAssocID="{F129B1A2-2EF1-40DE-AF9C-D56A4C1E996B}" presName="composite" presStyleCnt="0"/>
      <dgm:spPr/>
    </dgm:pt>
    <dgm:pt modelId="{31054964-AC29-4E0A-BAAA-5EA57481280B}" type="pres">
      <dgm:prSet presAssocID="{F129B1A2-2EF1-40DE-AF9C-D56A4C1E996B}" presName="background" presStyleLbl="node0" presStyleIdx="0" presStyleCnt="2"/>
      <dgm:spPr/>
    </dgm:pt>
    <dgm:pt modelId="{C68971B6-77B5-4BC6-A5B4-06501DF09DD8}" type="pres">
      <dgm:prSet presAssocID="{F129B1A2-2EF1-40DE-AF9C-D56A4C1E996B}" presName="text" presStyleLbl="fgAcc0" presStyleIdx="0" presStyleCnt="2">
        <dgm:presLayoutVars>
          <dgm:chPref val="3"/>
        </dgm:presLayoutVars>
      </dgm:prSet>
      <dgm:spPr/>
    </dgm:pt>
    <dgm:pt modelId="{555A9AD1-4694-4A43-B718-7126CE05E65B}" type="pres">
      <dgm:prSet presAssocID="{F129B1A2-2EF1-40DE-AF9C-D56A4C1E996B}" presName="hierChild2" presStyleCnt="0"/>
      <dgm:spPr/>
    </dgm:pt>
    <dgm:pt modelId="{0110E87F-9EF9-4784-8959-A81468840D9E}" type="pres">
      <dgm:prSet presAssocID="{3E81D916-2F0D-4908-9D54-CC6FBE255F1C}" presName="hierRoot1" presStyleCnt="0"/>
      <dgm:spPr/>
    </dgm:pt>
    <dgm:pt modelId="{0DA35956-2061-4AA6-AADD-D8A644645988}" type="pres">
      <dgm:prSet presAssocID="{3E81D916-2F0D-4908-9D54-CC6FBE255F1C}" presName="composite" presStyleCnt="0"/>
      <dgm:spPr/>
    </dgm:pt>
    <dgm:pt modelId="{D1C5A0FB-0AC5-4D46-B11E-9FC7CA8D390B}" type="pres">
      <dgm:prSet presAssocID="{3E81D916-2F0D-4908-9D54-CC6FBE255F1C}" presName="background" presStyleLbl="node0" presStyleIdx="1" presStyleCnt="2"/>
      <dgm:spPr/>
    </dgm:pt>
    <dgm:pt modelId="{26B540BD-318B-4A7C-B827-B934757B93E2}" type="pres">
      <dgm:prSet presAssocID="{3E81D916-2F0D-4908-9D54-CC6FBE255F1C}" presName="text" presStyleLbl="fgAcc0" presStyleIdx="1" presStyleCnt="2">
        <dgm:presLayoutVars>
          <dgm:chPref val="3"/>
        </dgm:presLayoutVars>
      </dgm:prSet>
      <dgm:spPr/>
    </dgm:pt>
    <dgm:pt modelId="{7703D56D-EE72-4837-A1A7-0C634F066ADE}" type="pres">
      <dgm:prSet presAssocID="{3E81D916-2F0D-4908-9D54-CC6FBE255F1C}" presName="hierChild2" presStyleCnt="0"/>
      <dgm:spPr/>
    </dgm:pt>
  </dgm:ptLst>
  <dgm:cxnLst>
    <dgm:cxn modelId="{83241D6B-7FBF-420D-B2D6-BB9C3633D0F3}" type="presOf" srcId="{1BB3C94A-338A-424C-9CF7-11DD55AE89EB}" destId="{EE7F2F9F-8C8A-4D7F-B316-7B55CB990A6A}" srcOrd="0" destOrd="0" presId="urn:microsoft.com/office/officeart/2005/8/layout/hierarchy1"/>
    <dgm:cxn modelId="{22B16C6D-1556-4365-8392-897013C88AED}" type="presOf" srcId="{F129B1A2-2EF1-40DE-AF9C-D56A4C1E996B}" destId="{C68971B6-77B5-4BC6-A5B4-06501DF09DD8}" srcOrd="0" destOrd="0" presId="urn:microsoft.com/office/officeart/2005/8/layout/hierarchy1"/>
    <dgm:cxn modelId="{0F22AC95-DD5E-42D9-8D9B-07ECFB71ED92}" srcId="{1BB3C94A-338A-424C-9CF7-11DD55AE89EB}" destId="{F129B1A2-2EF1-40DE-AF9C-D56A4C1E996B}" srcOrd="0" destOrd="0" parTransId="{4218580A-316B-4525-9AE4-744721D156F7}" sibTransId="{F636D8AF-45E1-42A6-A9A3-C5662680DC97}"/>
    <dgm:cxn modelId="{CCF5ECC6-254A-4A96-8116-D4B469049FF3}" srcId="{1BB3C94A-338A-424C-9CF7-11DD55AE89EB}" destId="{3E81D916-2F0D-4908-9D54-CC6FBE255F1C}" srcOrd="1" destOrd="0" parTransId="{728C11A7-DE53-4C1C-8B23-B2BC6AA24B3F}" sibTransId="{25C464E6-E6B9-49F2-9096-C535C79A2A45}"/>
    <dgm:cxn modelId="{AE54CBEB-7440-490D-8A63-003B7A354D36}" type="presOf" srcId="{3E81D916-2F0D-4908-9D54-CC6FBE255F1C}" destId="{26B540BD-318B-4A7C-B827-B934757B93E2}" srcOrd="0" destOrd="0" presId="urn:microsoft.com/office/officeart/2005/8/layout/hierarchy1"/>
    <dgm:cxn modelId="{BEEF1233-8EF8-46AE-A401-D8D82588063D}" type="presParOf" srcId="{EE7F2F9F-8C8A-4D7F-B316-7B55CB990A6A}" destId="{98A42532-1DFA-459E-BFE3-CAC6BEAA64F6}" srcOrd="0" destOrd="0" presId="urn:microsoft.com/office/officeart/2005/8/layout/hierarchy1"/>
    <dgm:cxn modelId="{C32F41EC-D916-42DF-B040-BF9AD9BB47C4}" type="presParOf" srcId="{98A42532-1DFA-459E-BFE3-CAC6BEAA64F6}" destId="{C997288C-38EA-4242-B9A0-FEC9FA0C3548}" srcOrd="0" destOrd="0" presId="urn:microsoft.com/office/officeart/2005/8/layout/hierarchy1"/>
    <dgm:cxn modelId="{5EB9CF82-0901-4F2E-BCE3-74284E3AF1C6}" type="presParOf" srcId="{C997288C-38EA-4242-B9A0-FEC9FA0C3548}" destId="{31054964-AC29-4E0A-BAAA-5EA57481280B}" srcOrd="0" destOrd="0" presId="urn:microsoft.com/office/officeart/2005/8/layout/hierarchy1"/>
    <dgm:cxn modelId="{4F09A57C-6E19-4028-B1D4-BCAEA37501C0}" type="presParOf" srcId="{C997288C-38EA-4242-B9A0-FEC9FA0C3548}" destId="{C68971B6-77B5-4BC6-A5B4-06501DF09DD8}" srcOrd="1" destOrd="0" presId="urn:microsoft.com/office/officeart/2005/8/layout/hierarchy1"/>
    <dgm:cxn modelId="{976E0339-C600-4765-BD06-3D41F868D7F6}" type="presParOf" srcId="{98A42532-1DFA-459E-BFE3-CAC6BEAA64F6}" destId="{555A9AD1-4694-4A43-B718-7126CE05E65B}" srcOrd="1" destOrd="0" presId="urn:microsoft.com/office/officeart/2005/8/layout/hierarchy1"/>
    <dgm:cxn modelId="{E2633509-66B7-4E28-9C22-52802624971A}" type="presParOf" srcId="{EE7F2F9F-8C8A-4D7F-B316-7B55CB990A6A}" destId="{0110E87F-9EF9-4784-8959-A81468840D9E}" srcOrd="1" destOrd="0" presId="urn:microsoft.com/office/officeart/2005/8/layout/hierarchy1"/>
    <dgm:cxn modelId="{4E5F8423-BE29-488E-BB44-FD7F24858096}" type="presParOf" srcId="{0110E87F-9EF9-4784-8959-A81468840D9E}" destId="{0DA35956-2061-4AA6-AADD-D8A644645988}" srcOrd="0" destOrd="0" presId="urn:microsoft.com/office/officeart/2005/8/layout/hierarchy1"/>
    <dgm:cxn modelId="{A63EBED5-E600-4B8D-BF07-3CA0FA912A34}" type="presParOf" srcId="{0DA35956-2061-4AA6-AADD-D8A644645988}" destId="{D1C5A0FB-0AC5-4D46-B11E-9FC7CA8D390B}" srcOrd="0" destOrd="0" presId="urn:microsoft.com/office/officeart/2005/8/layout/hierarchy1"/>
    <dgm:cxn modelId="{A20661AF-6D05-4D3C-9638-4123DD54AA1F}" type="presParOf" srcId="{0DA35956-2061-4AA6-AADD-D8A644645988}" destId="{26B540BD-318B-4A7C-B827-B934757B93E2}" srcOrd="1" destOrd="0" presId="urn:microsoft.com/office/officeart/2005/8/layout/hierarchy1"/>
    <dgm:cxn modelId="{913538F5-CB2B-4A0D-86F9-2408D369DCFF}" type="presParOf" srcId="{0110E87F-9EF9-4784-8959-A81468840D9E}" destId="{7703D56D-EE72-4837-A1A7-0C634F066ADE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FA286D-BF4E-4166-99D9-F99EED54D676}">
      <dsp:nvSpPr>
        <dsp:cNvPr id="0" name=""/>
        <dsp:cNvSpPr/>
      </dsp:nvSpPr>
      <dsp:spPr>
        <a:xfrm>
          <a:off x="2301974" y="107140"/>
          <a:ext cx="2196000" cy="219600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A3979D2-BC7A-4190-852A-DCE6ED039CEF}">
      <dsp:nvSpPr>
        <dsp:cNvPr id="0" name=""/>
        <dsp:cNvSpPr/>
      </dsp:nvSpPr>
      <dsp:spPr>
        <a:xfrm>
          <a:off x="2769974" y="575140"/>
          <a:ext cx="1260000" cy="126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9763DA-83C1-4E6E-9755-38C3B79FC4EE}">
      <dsp:nvSpPr>
        <dsp:cNvPr id="0" name=""/>
        <dsp:cNvSpPr/>
      </dsp:nvSpPr>
      <dsp:spPr>
        <a:xfrm>
          <a:off x="1599974" y="2987140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000" kern="1200"/>
            <a:t>Most of them only involve direct neighbors</a:t>
          </a:r>
        </a:p>
      </dsp:txBody>
      <dsp:txXfrm>
        <a:off x="1599974" y="2987140"/>
        <a:ext cx="3600000" cy="720000"/>
      </dsp:txXfrm>
    </dsp:sp>
    <dsp:sp modelId="{F964B755-F8B3-440D-80F1-3D8BA9754125}">
      <dsp:nvSpPr>
        <dsp:cNvPr id="0" name=""/>
        <dsp:cNvSpPr/>
      </dsp:nvSpPr>
      <dsp:spPr>
        <a:xfrm>
          <a:off x="6531975" y="107140"/>
          <a:ext cx="2196000" cy="219600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48662A4-0D60-4FE4-92CF-1C88A2EA1451}">
      <dsp:nvSpPr>
        <dsp:cNvPr id="0" name=""/>
        <dsp:cNvSpPr/>
      </dsp:nvSpPr>
      <dsp:spPr>
        <a:xfrm>
          <a:off x="6999975" y="575140"/>
          <a:ext cx="1260000" cy="126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56155F-7F10-4762-B759-DC293479A46C}">
      <dsp:nvSpPr>
        <dsp:cNvPr id="0" name=""/>
        <dsp:cNvSpPr/>
      </dsp:nvSpPr>
      <dsp:spPr>
        <a:xfrm>
          <a:off x="5829975" y="2987140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000" kern="1200"/>
            <a:t>Not all information from neighbors are useful</a:t>
          </a:r>
        </a:p>
      </dsp:txBody>
      <dsp:txXfrm>
        <a:off x="5829975" y="2987140"/>
        <a:ext cx="360000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F02293-8A2D-47D4-8764-AFA4ADB5C0FA}">
      <dsp:nvSpPr>
        <dsp:cNvPr id="0" name=""/>
        <dsp:cNvSpPr/>
      </dsp:nvSpPr>
      <dsp:spPr>
        <a:xfrm>
          <a:off x="6409" y="124393"/>
          <a:ext cx="1458532" cy="145853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FB98896-2E16-4C89-B377-F47D91CDAC3D}">
      <dsp:nvSpPr>
        <dsp:cNvPr id="0" name=""/>
        <dsp:cNvSpPr/>
      </dsp:nvSpPr>
      <dsp:spPr>
        <a:xfrm>
          <a:off x="312701" y="430685"/>
          <a:ext cx="845948" cy="84594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F720DA8-843B-4DDA-9FE3-B7453E850FE1}">
      <dsp:nvSpPr>
        <dsp:cNvPr id="0" name=""/>
        <dsp:cNvSpPr/>
      </dsp:nvSpPr>
      <dsp:spPr>
        <a:xfrm>
          <a:off x="1777484" y="124393"/>
          <a:ext cx="3437969" cy="14585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We propose a principle way based on deep neural networks to extract helpful information from distant social relations for recommendations</a:t>
          </a:r>
        </a:p>
      </dsp:txBody>
      <dsp:txXfrm>
        <a:off x="1777484" y="124393"/>
        <a:ext cx="3437969" cy="1458532"/>
      </dsp:txXfrm>
    </dsp:sp>
    <dsp:sp modelId="{FEA870E3-1D98-468A-AEE9-7509C673FF58}">
      <dsp:nvSpPr>
        <dsp:cNvPr id="0" name=""/>
        <dsp:cNvSpPr/>
      </dsp:nvSpPr>
      <dsp:spPr>
        <a:xfrm>
          <a:off x="5814495" y="124393"/>
          <a:ext cx="1458532" cy="1458532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8041D97-5E5D-4A4A-88E1-E4B0BD629B41}">
      <dsp:nvSpPr>
        <dsp:cNvPr id="0" name=""/>
        <dsp:cNvSpPr/>
      </dsp:nvSpPr>
      <dsp:spPr>
        <a:xfrm>
          <a:off x="6120786" y="430685"/>
          <a:ext cx="845948" cy="84594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EF0C65-3A5B-4024-9468-D8641050EEA2}">
      <dsp:nvSpPr>
        <dsp:cNvPr id="0" name=""/>
        <dsp:cNvSpPr/>
      </dsp:nvSpPr>
      <dsp:spPr>
        <a:xfrm>
          <a:off x="7585570" y="124393"/>
          <a:ext cx="3437969" cy="14585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We introduce a novel way to capture user’s opinions while modeling user-item interactions</a:t>
          </a:r>
        </a:p>
      </dsp:txBody>
      <dsp:txXfrm>
        <a:off x="7585570" y="124393"/>
        <a:ext cx="3437969" cy="1458532"/>
      </dsp:txXfrm>
    </dsp:sp>
    <dsp:sp modelId="{6BFF8D23-741B-4F24-B0FF-EBBE3EED2D8D}">
      <dsp:nvSpPr>
        <dsp:cNvPr id="0" name=""/>
        <dsp:cNvSpPr/>
      </dsp:nvSpPr>
      <dsp:spPr>
        <a:xfrm>
          <a:off x="6409" y="2231354"/>
          <a:ext cx="1458532" cy="1458532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A20C73-31F3-49AB-8F6F-8D48223D47C6}">
      <dsp:nvSpPr>
        <dsp:cNvPr id="0" name=""/>
        <dsp:cNvSpPr/>
      </dsp:nvSpPr>
      <dsp:spPr>
        <a:xfrm>
          <a:off x="312701" y="2537646"/>
          <a:ext cx="845948" cy="84594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AD5F1C-9900-4173-9FF2-77DEB520969E}">
      <dsp:nvSpPr>
        <dsp:cNvPr id="0" name=""/>
        <dsp:cNvSpPr/>
      </dsp:nvSpPr>
      <dsp:spPr>
        <a:xfrm>
          <a:off x="1777484" y="2231354"/>
          <a:ext cx="3437969" cy="14585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We propose a deep social collaborative filtering framework which can sufficiently exploit social network information for recommendations</a:t>
          </a:r>
        </a:p>
      </dsp:txBody>
      <dsp:txXfrm>
        <a:off x="1777484" y="2231354"/>
        <a:ext cx="3437969" cy="1458532"/>
      </dsp:txXfrm>
    </dsp:sp>
    <dsp:sp modelId="{79FFFE66-EED2-4C27-8321-9177021F31B9}">
      <dsp:nvSpPr>
        <dsp:cNvPr id="0" name=""/>
        <dsp:cNvSpPr/>
      </dsp:nvSpPr>
      <dsp:spPr>
        <a:xfrm>
          <a:off x="5814495" y="2231354"/>
          <a:ext cx="1458532" cy="1458532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EAA589-1FA5-467E-89B6-38AD64744CD8}">
      <dsp:nvSpPr>
        <dsp:cNvPr id="0" name=""/>
        <dsp:cNvSpPr/>
      </dsp:nvSpPr>
      <dsp:spPr>
        <a:xfrm>
          <a:off x="6120786" y="2537646"/>
          <a:ext cx="845948" cy="84594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6597876-2304-45A5-BBB7-66F6E6E1F393}">
      <dsp:nvSpPr>
        <dsp:cNvPr id="0" name=""/>
        <dsp:cNvSpPr/>
      </dsp:nvSpPr>
      <dsp:spPr>
        <a:xfrm>
          <a:off x="7585570" y="2231354"/>
          <a:ext cx="3437969" cy="14585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We conduct comprehensive experiments on two real-word datasets to show the effectiveness of the proposed framework</a:t>
          </a:r>
        </a:p>
      </dsp:txBody>
      <dsp:txXfrm>
        <a:off x="7585570" y="2231354"/>
        <a:ext cx="3437969" cy="145853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1054964-AC29-4E0A-BAAA-5EA57481280B}">
      <dsp:nvSpPr>
        <dsp:cNvPr id="0" name=""/>
        <dsp:cNvSpPr/>
      </dsp:nvSpPr>
      <dsp:spPr>
        <a:xfrm>
          <a:off x="1346" y="157219"/>
          <a:ext cx="4725967" cy="300098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68971B6-77B5-4BC6-A5B4-06501DF09DD8}">
      <dsp:nvSpPr>
        <dsp:cNvPr id="0" name=""/>
        <dsp:cNvSpPr/>
      </dsp:nvSpPr>
      <dsp:spPr>
        <a:xfrm>
          <a:off x="526453" y="656071"/>
          <a:ext cx="4725967" cy="300098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4790" tIns="224790" rIns="224790" bIns="224790" numCol="1" spcCol="1270" anchor="ctr" anchorCtr="0">
          <a:noAutofit/>
        </a:bodyPr>
        <a:lstStyle/>
        <a:p>
          <a:pPr marL="0" lvl="0" indent="0" algn="ctr" defTabSz="2622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900" kern="1200"/>
            <a:t>Mean Absolute Error (MAE)</a:t>
          </a:r>
        </a:p>
      </dsp:txBody>
      <dsp:txXfrm>
        <a:off x="614349" y="743967"/>
        <a:ext cx="4550175" cy="2825197"/>
      </dsp:txXfrm>
    </dsp:sp>
    <dsp:sp modelId="{D1C5A0FB-0AC5-4D46-B11E-9FC7CA8D390B}">
      <dsp:nvSpPr>
        <dsp:cNvPr id="0" name=""/>
        <dsp:cNvSpPr/>
      </dsp:nvSpPr>
      <dsp:spPr>
        <a:xfrm>
          <a:off x="5777528" y="157219"/>
          <a:ext cx="4725967" cy="300098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6B540BD-318B-4A7C-B827-B934757B93E2}">
      <dsp:nvSpPr>
        <dsp:cNvPr id="0" name=""/>
        <dsp:cNvSpPr/>
      </dsp:nvSpPr>
      <dsp:spPr>
        <a:xfrm>
          <a:off x="6302636" y="656071"/>
          <a:ext cx="4725967" cy="300098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4790" tIns="224790" rIns="224790" bIns="224790" numCol="1" spcCol="1270" anchor="ctr" anchorCtr="0">
          <a:noAutofit/>
        </a:bodyPr>
        <a:lstStyle/>
        <a:p>
          <a:pPr marL="0" lvl="0" indent="0" algn="ctr" defTabSz="2622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900" kern="1200"/>
            <a:t>Root Mean Square Error (RMSE)</a:t>
          </a:r>
        </a:p>
      </dsp:txBody>
      <dsp:txXfrm>
        <a:off x="6390532" y="743967"/>
        <a:ext cx="4550175" cy="282519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8FA4A9-5DF9-7149-86C9-522FB8CD236D}" type="datetimeFigureOut">
              <a:rPr lang="en-US" smtClean="0"/>
              <a:t>11/27/2019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6DD291-CB9B-4C4A-9A04-5494AE855E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9297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6DD291-CB9B-4C4A-9A04-5494AE855EA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8992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Buy iPhone X but </a:t>
            </a:r>
            <a:r>
              <a:rPr lang="en-US" dirty="0" err="1"/>
              <a:t>nike</a:t>
            </a:r>
            <a:r>
              <a:rPr lang="en-US" dirty="0"/>
              <a:t> shoes info is not useful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6DD291-CB9B-4C4A-9A04-5494AE855EA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927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6DD291-CB9B-4C4A-9A04-5494AE855EA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2035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6DD291-CB9B-4C4A-9A04-5494AE855EA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3638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6DD291-CB9B-4C4A-9A04-5494AE855EA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58249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6DD291-CB9B-4C4A-9A04-5494AE855EA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848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AD456-4104-4765-AB61-1E1C3FB7E0E4}" type="datetime1">
              <a:rPr lang="en-US" smtClean="0"/>
              <a:t>11/27/2019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69432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62DE1-468E-4C9B-AAED-C108F1B416EF}" type="datetime1">
              <a:rPr lang="en-US" smtClean="0"/>
              <a:t>11/27/2019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07353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BDB06-9960-4CEF-9737-0B4FF557237A}" type="datetime1">
              <a:rPr lang="en-US" smtClean="0"/>
              <a:t>11/27/2019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71023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D0904-3C62-4A29-AD6F-8DB1BE0F8E16}" type="datetime1">
              <a:rPr lang="en-US" smtClean="0"/>
              <a:t>11/27/2019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34329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C3C7E4-C80C-47C7-8D67-27B25F25E554}" type="datetime1">
              <a:rPr lang="en-US" smtClean="0"/>
              <a:t>11/27/2019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83539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EB2BB-8850-4716-B0A0-2787433CDEAB}" type="datetime1">
              <a:rPr lang="en-US" smtClean="0"/>
              <a:t>11/27/2019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72693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A84F9-6A30-4ECB-8D5C-1712BB0413E0}" type="datetime1">
              <a:rPr lang="en-US" smtClean="0"/>
              <a:t>11/27/2019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89500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0D195C-D6F4-4389-9007-2FB7659C247D}" type="datetime1">
              <a:rPr lang="en-US" smtClean="0"/>
              <a:t>11/27/2019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27329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E4C51-5771-48F2-AF5C-72C19F006080}" type="datetime1">
              <a:rPr lang="en-US" smtClean="0"/>
              <a:t>11/27/2019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34327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7F143B76-1309-4701-87D2-9FCE805A031F}" type="datetime1">
              <a:rPr lang="en-US" smtClean="0"/>
              <a:t>11/27/2019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43879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A62AF-56B5-4965-8DDB-89FFF93F9B25}" type="datetime1">
              <a:rPr lang="en-US" smtClean="0"/>
              <a:t>11/27/2019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69080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3441F1B-318A-416E-BEA7-1BAFC2C275FE}" type="datetime1">
              <a:rPr lang="en-US" smtClean="0"/>
              <a:t>11/27/2019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566300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2" r:id="rId3"/>
    <p:sldLayoutId id="2147483723" r:id="rId4"/>
    <p:sldLayoutId id="2147483724" r:id="rId5"/>
    <p:sldLayoutId id="2147483730" r:id="rId6"/>
    <p:sldLayoutId id="2147483725" r:id="rId7"/>
    <p:sldLayoutId id="2147483726" r:id="rId8"/>
    <p:sldLayoutId id="2147483727" r:id="rId9"/>
    <p:sldLayoutId id="2147483729" r:id="rId10"/>
    <p:sldLayoutId id="2147483728" r:id="rId11"/>
  </p:sldLayoutIdLst>
  <p:hf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6B4480E-B7FF-4481-890E-043A69AE6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0A0476-7F74-41D9-BB0A-49889ACF98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599" b="217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4C13BAB-7C00-4D21-A857-E3D41C0A2A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34797" y="1661699"/>
            <a:ext cx="3703320" cy="9499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F1FF39A-AC3C-4066-9D4C-519AA2281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35983" y="1812471"/>
            <a:ext cx="3702134" cy="3383831"/>
          </a:xfrm>
          <a:prstGeom prst="rect">
            <a:avLst/>
          </a:prstGeom>
          <a:solidFill>
            <a:schemeClr val="bg1">
              <a:alpha val="97000"/>
            </a:scheme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5A45D0-29B2-BE40-A0CF-912011CDF9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89065" y="2324906"/>
            <a:ext cx="3403426" cy="1588698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1"/>
                </a:solidFill>
              </a:rPr>
              <a:t>Deep social collaborative filtering </a:t>
            </a:r>
            <a:r>
              <a:rPr lang="en-US" baseline="40000" dirty="0"/>
              <a:t>[1]</a:t>
            </a:r>
            <a:endParaRPr lang="en-US" baseline="40000" dirty="0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1EFD8A-A2D6-A948-AD7C-4910A6F164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89065" y="4314659"/>
            <a:ext cx="3403426" cy="738820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[1]	W. Fan, Y. Ma, D. Yin, J. Wang, J. Tang, and Q. Li, “Deep Social Collaborative Filtering,” Jul. 2019.</a:t>
            </a:r>
          </a:p>
        </p:txBody>
      </p:sp>
    </p:spTree>
    <p:extLst>
      <p:ext uri="{BB962C8B-B14F-4D97-AF65-F5344CB8AC3E}">
        <p14:creationId xmlns:p14="http://schemas.microsoft.com/office/powerpoint/2010/main" val="41513829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Rectangle 28">
            <a:extLst>
              <a:ext uri="{FF2B5EF4-FFF2-40B4-BE49-F238E27FC236}">
                <a16:creationId xmlns:a16="http://schemas.microsoft.com/office/drawing/2014/main" id="{77F8016E-837B-4C70-B44C-E1627C028C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3" name="Rectangle 30">
            <a:extLst>
              <a:ext uri="{FF2B5EF4-FFF2-40B4-BE49-F238E27FC236}">
                <a16:creationId xmlns:a16="http://schemas.microsoft.com/office/drawing/2014/main" id="{5B9C6062-B8DD-49CC-9F05-D6DF7ABB65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4" name="Rectangle 32">
            <a:extLst>
              <a:ext uri="{FF2B5EF4-FFF2-40B4-BE49-F238E27FC236}">
                <a16:creationId xmlns:a16="http://schemas.microsoft.com/office/drawing/2014/main" id="{0F846FCA-97FF-4271-8B97-C14BD3AA9B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5" name="Rectangle 34">
            <a:extLst>
              <a:ext uri="{FF2B5EF4-FFF2-40B4-BE49-F238E27FC236}">
                <a16:creationId xmlns:a16="http://schemas.microsoft.com/office/drawing/2014/main" id="{62DD2BC0-D31F-4903-8F54-0F60B9E3A2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6" name="Rectangle 36">
            <a:extLst>
              <a:ext uri="{FF2B5EF4-FFF2-40B4-BE49-F238E27FC236}">
                <a16:creationId xmlns:a16="http://schemas.microsoft.com/office/drawing/2014/main" id="{C1FA8F66-3B85-411D-A2A6-A50DF3026D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07A27A3-549F-4214-A7FE-39CFB7E94C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140" y="1530262"/>
            <a:ext cx="3554868" cy="1457495"/>
          </a:xfrm>
          <a:prstGeom prst="rect">
            <a:avLst/>
          </a:prstGeom>
        </p:spPr>
      </p:pic>
      <p:cxnSp>
        <p:nvCxnSpPr>
          <p:cNvPr id="97" name="Straight Connector 38">
            <a:extLst>
              <a:ext uri="{FF2B5EF4-FFF2-40B4-BE49-F238E27FC236}">
                <a16:creationId xmlns:a16="http://schemas.microsoft.com/office/drawing/2014/main" id="{169958B5-5C27-4A9A-983B-AC6A83EFD5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56876" y="1436050"/>
            <a:ext cx="0" cy="164592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1C939229-9429-4CEB-9A33-8AE7E3E208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4343" y="1539149"/>
            <a:ext cx="3554870" cy="1439721"/>
          </a:xfrm>
          <a:prstGeom prst="rect">
            <a:avLst/>
          </a:prstGeom>
        </p:spPr>
      </p:pic>
      <p:sp>
        <p:nvSpPr>
          <p:cNvPr id="98" name="Rectangle 40">
            <a:extLst>
              <a:ext uri="{FF2B5EF4-FFF2-40B4-BE49-F238E27FC236}">
                <a16:creationId xmlns:a16="http://schemas.microsoft.com/office/drawing/2014/main" id="{4179E790-E691-4202-B7FA-62924FC8D1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7234" y="4219240"/>
            <a:ext cx="11301984" cy="9499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9" name="Rectangle 42">
            <a:extLst>
              <a:ext uri="{FF2B5EF4-FFF2-40B4-BE49-F238E27FC236}">
                <a16:creationId xmlns:a16="http://schemas.microsoft.com/office/drawing/2014/main" id="{065EE0A0-4DA6-4AA2-A475-14DB03C55A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7234" y="4376057"/>
            <a:ext cx="11303626" cy="2034709"/>
          </a:xfrm>
          <a:prstGeom prst="rect">
            <a:avLst/>
          </a:prstGeom>
          <a:solidFill>
            <a:schemeClr val="bg1"/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1C36A8-888B-1947-AF9B-34A2AF649D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7361" y="4329835"/>
            <a:ext cx="10965141" cy="895244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</a:rPr>
              <a:t>Learning representation for item-aware social sequence</a:t>
            </a:r>
            <a:endParaRPr lang="en-US" baseline="30000" dirty="0">
              <a:solidFill>
                <a:schemeClr val="tx1"/>
              </a:solidFill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59BF2B8-3A1F-4C61-9E0A-20AF6D96A4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234" y="409750"/>
            <a:ext cx="10965142" cy="62703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800" cap="all" dirty="0">
                <a:solidFill>
                  <a:schemeClr val="accent1"/>
                </a:solidFill>
              </a:rPr>
              <a:t>Bi-LSTM based language model</a:t>
            </a:r>
            <a:r>
              <a:rPr lang="en-US" sz="2800" cap="all" baseline="30000" dirty="0">
                <a:solidFill>
                  <a:schemeClr val="accent1"/>
                </a:solidFill>
              </a:rPr>
              <a:t>[6, 7]</a:t>
            </a:r>
            <a:endParaRPr lang="en-US" sz="2800" cap="all" dirty="0">
              <a:solidFill>
                <a:schemeClr val="accent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BB6937D-5CAE-4A87-B17F-18B436FFAB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7744" y="1463609"/>
            <a:ext cx="3554865" cy="1590802"/>
          </a:xfrm>
          <a:prstGeom prst="rect">
            <a:avLst/>
          </a:prstGeom>
        </p:spPr>
      </p:pic>
      <p:cxnSp>
        <p:nvCxnSpPr>
          <p:cNvPr id="100" name="Straight Connector 44">
            <a:extLst>
              <a:ext uri="{FF2B5EF4-FFF2-40B4-BE49-F238E27FC236}">
                <a16:creationId xmlns:a16="http://schemas.microsoft.com/office/drawing/2014/main" id="{FF8BD25D-8B66-4F26-8257-6DC0736291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33477" y="1436050"/>
            <a:ext cx="0" cy="164592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684199-40CB-41E6-AD4D-9EE3E8B881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23914"/>
            <a:ext cx="105251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fld id="{3A98EE3D-8CD1-4C3F-BD1C-C98C9596463C}" type="slidenum">
              <a:rPr lang="en-US">
                <a:solidFill>
                  <a:schemeClr val="bg1">
                    <a:lumMod val="75000"/>
                    <a:lumOff val="25000"/>
                  </a:schemeClr>
                </a:solidFill>
              </a:rPr>
              <a:pPr defTabSz="457200">
                <a:spcAft>
                  <a:spcPts val="600"/>
                </a:spcAft>
              </a:pPr>
              <a:t>10</a:t>
            </a:fld>
            <a:endParaRPr lang="en-US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4F09665-2F14-4AA2-91FA-8CDC88BA48EE}"/>
              </a:ext>
            </a:extLst>
          </p:cNvPr>
          <p:cNvSpPr txBox="1"/>
          <p:nvPr/>
        </p:nvSpPr>
        <p:spPr>
          <a:xfrm>
            <a:off x="545125" y="5516829"/>
            <a:ext cx="11029615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100" dirty="0"/>
              <a:t>[6] </a:t>
            </a:r>
            <a:r>
              <a:rPr lang="en-US" sz="1100" dirty="0" err="1"/>
              <a:t>Dzmitry</a:t>
            </a:r>
            <a:r>
              <a:rPr lang="en-US" sz="1100" dirty="0"/>
              <a:t> </a:t>
            </a:r>
            <a:r>
              <a:rPr lang="en-US" sz="1100" dirty="0" err="1"/>
              <a:t>Bahdanau</a:t>
            </a:r>
            <a:r>
              <a:rPr lang="en-US" sz="1100" dirty="0"/>
              <a:t>, </a:t>
            </a:r>
            <a:r>
              <a:rPr lang="en-US" sz="1100" dirty="0" err="1"/>
              <a:t>Kyunghyun</a:t>
            </a:r>
            <a:r>
              <a:rPr lang="en-US" sz="1100" dirty="0"/>
              <a:t> Cho, and </a:t>
            </a:r>
            <a:r>
              <a:rPr lang="en-US" sz="1100" dirty="0" err="1"/>
              <a:t>Yoshua</a:t>
            </a:r>
            <a:r>
              <a:rPr lang="en-US" sz="1100" dirty="0"/>
              <a:t> </a:t>
            </a:r>
            <a:r>
              <a:rPr lang="en-US" sz="1100" dirty="0" err="1"/>
              <a:t>Bengio</a:t>
            </a:r>
            <a:r>
              <a:rPr lang="en-US" sz="1100" dirty="0"/>
              <a:t>. 2015. Neural Machine Translation by Jointly Learning to Align and Translate. In International Conference on Learning Representations (ICLR).</a:t>
            </a:r>
          </a:p>
          <a:p>
            <a:pPr>
              <a:spcAft>
                <a:spcPts val="600"/>
              </a:spcAft>
            </a:pPr>
            <a:r>
              <a:rPr lang="en-US" sz="1100" dirty="0"/>
              <a:t>[7] </a:t>
            </a:r>
            <a:r>
              <a:rPr lang="en-US" sz="1100" dirty="0" err="1"/>
              <a:t>Zichao</a:t>
            </a:r>
            <a:r>
              <a:rPr lang="en-US" sz="1100" dirty="0"/>
              <a:t> Yang, </a:t>
            </a:r>
            <a:r>
              <a:rPr lang="en-US" sz="1100" dirty="0" err="1"/>
              <a:t>Diyi</a:t>
            </a:r>
            <a:r>
              <a:rPr lang="en-US" sz="1100" dirty="0"/>
              <a:t> Yang, Chris Dyer, </a:t>
            </a:r>
            <a:r>
              <a:rPr lang="en-US" sz="1100" dirty="0" err="1"/>
              <a:t>Xiaodong</a:t>
            </a:r>
            <a:r>
              <a:rPr lang="en-US" sz="1100" dirty="0"/>
              <a:t> He, Alex </a:t>
            </a:r>
            <a:r>
              <a:rPr lang="en-US" sz="1100" dirty="0" err="1"/>
              <a:t>Smola</a:t>
            </a:r>
            <a:r>
              <a:rPr lang="en-US" sz="1100" dirty="0"/>
              <a:t>, and Eduard </a:t>
            </a:r>
            <a:r>
              <a:rPr lang="en-US" sz="1100" dirty="0" err="1"/>
              <a:t>Hovy</a:t>
            </a:r>
            <a:r>
              <a:rPr lang="en-US" sz="1100" dirty="0"/>
              <a:t>. 2016. Hierarchical attention networks for document classification. In Proceedings of the 2016 Conference of the North American Chapter of the Association for Computational Linguistics: Human Language Technologies. 1480–1489.</a:t>
            </a:r>
          </a:p>
        </p:txBody>
      </p:sp>
    </p:spTree>
    <p:extLst>
      <p:ext uri="{BB962C8B-B14F-4D97-AF65-F5344CB8AC3E}">
        <p14:creationId xmlns:p14="http://schemas.microsoft.com/office/powerpoint/2010/main" val="1590605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910015B9-6046-41B8-83BD-71778D2F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3908232-52E2-4794-A6C1-54300FB989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2B9299F-BED7-44C5-9CC5-E542F9193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9DDF273-E040-4765-AD05-872458E137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38733D19-FF76-4DF6-985F-DB050AF87F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1C36A8-888B-1947-AF9B-34A2AF649D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6715" y="4393027"/>
            <a:ext cx="10993549" cy="1153609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600" dirty="0"/>
              <a:t>Learning representation for item-aware social sequence</a:t>
            </a:r>
            <a:endParaRPr lang="en-US" sz="3600" baseline="3000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59BF2B8-3A1F-4C61-9E0A-20AF6D96A4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733" y="710679"/>
            <a:ext cx="10993546" cy="59032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800" cap="all" dirty="0">
                <a:solidFill>
                  <a:schemeClr val="accent1"/>
                </a:solidFill>
              </a:rPr>
              <a:t>Bi-LSTM based language model</a:t>
            </a:r>
            <a:r>
              <a:rPr lang="en-US" sz="2800" cap="all" baseline="30000" dirty="0">
                <a:solidFill>
                  <a:schemeClr val="accent1"/>
                </a:solidFill>
              </a:rPr>
              <a:t>[6, 7]</a:t>
            </a:r>
            <a:endParaRPr lang="en-US" sz="2800" cap="all" dirty="0">
              <a:solidFill>
                <a:schemeClr val="accent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8931767-514A-4E70-9129-DB6B46BFA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92556C3-D615-4E70-B4AD-7791DE6BBD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D468424-DF72-426E-8DB3-F91B8857CB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E340A4-D240-4DAF-ADC4-770A8F9DAE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332" y="1531951"/>
            <a:ext cx="5486400" cy="25511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7A4E30F-DBA8-4C4A-8415-9B5A344508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1466" y="1640936"/>
            <a:ext cx="5486400" cy="231800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684199-40CB-41E6-AD4D-9EE3E8B881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194681"/>
            <a:ext cx="101644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fld id="{3A98EE3D-8CD1-4C3F-BD1C-C98C9596463C}" type="slidenum"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pPr defTabSz="457200">
                <a:spcAft>
                  <a:spcPts val="600"/>
                </a:spcAft>
              </a:pPr>
              <a:t>11</a:t>
            </a:fld>
            <a:endParaRPr 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4F09665-2F14-4AA2-91FA-8CDC88BA48EE}"/>
              </a:ext>
            </a:extLst>
          </p:cNvPr>
          <p:cNvSpPr txBox="1"/>
          <p:nvPr/>
        </p:nvSpPr>
        <p:spPr>
          <a:xfrm>
            <a:off x="545125" y="5660254"/>
            <a:ext cx="11029615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100" dirty="0"/>
              <a:t>[6] </a:t>
            </a:r>
            <a:r>
              <a:rPr lang="en-US" sz="1100" dirty="0" err="1"/>
              <a:t>Dzmitry</a:t>
            </a:r>
            <a:r>
              <a:rPr lang="en-US" sz="1100" dirty="0"/>
              <a:t> </a:t>
            </a:r>
            <a:r>
              <a:rPr lang="en-US" sz="1100" dirty="0" err="1"/>
              <a:t>Bahdanau</a:t>
            </a:r>
            <a:r>
              <a:rPr lang="en-US" sz="1100" dirty="0"/>
              <a:t>, </a:t>
            </a:r>
            <a:r>
              <a:rPr lang="en-US" sz="1100" dirty="0" err="1"/>
              <a:t>Kyunghyun</a:t>
            </a:r>
            <a:r>
              <a:rPr lang="en-US" sz="1100" dirty="0"/>
              <a:t> Cho, and </a:t>
            </a:r>
            <a:r>
              <a:rPr lang="en-US" sz="1100" dirty="0" err="1"/>
              <a:t>Yoshua</a:t>
            </a:r>
            <a:r>
              <a:rPr lang="en-US" sz="1100" dirty="0"/>
              <a:t> </a:t>
            </a:r>
            <a:r>
              <a:rPr lang="en-US" sz="1100" dirty="0" err="1"/>
              <a:t>Bengio</a:t>
            </a:r>
            <a:r>
              <a:rPr lang="en-US" sz="1100" dirty="0"/>
              <a:t>. 2015. Neural Machine Translation by Jointly Learning to Align and Translate. In International Conference on Learning Representations (ICLR).</a:t>
            </a:r>
          </a:p>
          <a:p>
            <a:pPr>
              <a:spcAft>
                <a:spcPts val="600"/>
              </a:spcAft>
            </a:pPr>
            <a:r>
              <a:rPr lang="en-US" sz="1100" dirty="0"/>
              <a:t>[7] </a:t>
            </a:r>
            <a:r>
              <a:rPr lang="en-US" sz="1100" dirty="0" err="1"/>
              <a:t>Zichao</a:t>
            </a:r>
            <a:r>
              <a:rPr lang="en-US" sz="1100" dirty="0"/>
              <a:t> Yang, </a:t>
            </a:r>
            <a:r>
              <a:rPr lang="en-US" sz="1100" dirty="0" err="1"/>
              <a:t>Diyi</a:t>
            </a:r>
            <a:r>
              <a:rPr lang="en-US" sz="1100" dirty="0"/>
              <a:t> Yang, Chris Dyer, </a:t>
            </a:r>
            <a:r>
              <a:rPr lang="en-US" sz="1100" dirty="0" err="1"/>
              <a:t>Xiaodong</a:t>
            </a:r>
            <a:r>
              <a:rPr lang="en-US" sz="1100" dirty="0"/>
              <a:t> He, Alex </a:t>
            </a:r>
            <a:r>
              <a:rPr lang="en-US" sz="1100" dirty="0" err="1"/>
              <a:t>Smola</a:t>
            </a:r>
            <a:r>
              <a:rPr lang="en-US" sz="1100" dirty="0"/>
              <a:t>, and Eduard </a:t>
            </a:r>
            <a:r>
              <a:rPr lang="en-US" sz="1100" dirty="0" err="1"/>
              <a:t>Hovy</a:t>
            </a:r>
            <a:r>
              <a:rPr lang="en-US" sz="1100" dirty="0"/>
              <a:t>. 2016. Hierarchical attention networks for document classification. In Proceedings of the 2016 Conference of the North American Chapter of the Association for Computational Linguistics: Human Language Technologies. 1480–1489.</a:t>
            </a:r>
          </a:p>
        </p:txBody>
      </p:sp>
    </p:spTree>
    <p:extLst>
      <p:ext uri="{BB962C8B-B14F-4D97-AF65-F5344CB8AC3E}">
        <p14:creationId xmlns:p14="http://schemas.microsoft.com/office/powerpoint/2010/main" val="38455846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DD651B61-325E-4E73-8445-38B0DE8AAA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42E5253-D3AC-4AC2-B766-8B34F13C2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0AE8D57-436A-4073-9A75-15BB5949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2852671-8EB6-4EAF-8AF8-65CF3FD66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C1FA8F66-3B85-411D-A2A6-A50DF3026D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179E790-E691-4202-B7FA-62924FC8D1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7234" y="4219240"/>
            <a:ext cx="11301984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65EE0A0-4DA6-4AA2-A475-14DB03C55A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7234" y="4365523"/>
            <a:ext cx="11303626" cy="2045243"/>
          </a:xfrm>
          <a:prstGeom prst="rect">
            <a:avLst/>
          </a:prstGeom>
          <a:solidFill>
            <a:srgbClr val="465359"/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1C36A8-888B-1947-AF9B-34A2AF649D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203" y="4940522"/>
            <a:ext cx="10965141" cy="89524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baseline="30000" dirty="0">
                <a:solidFill>
                  <a:srgbClr val="FFFFFF"/>
                </a:solidFill>
              </a:rPr>
              <a:t>Rating</a:t>
            </a:r>
            <a:r>
              <a:rPr lang="ja-JP" altLang="en-US" sz="6000" baseline="30000" dirty="0">
                <a:solidFill>
                  <a:srgbClr val="FFFFFF"/>
                </a:solidFill>
              </a:rPr>
              <a:t> </a:t>
            </a:r>
            <a:r>
              <a:rPr lang="en-US" altLang="ja-JP" sz="6000" baseline="30000" dirty="0">
                <a:solidFill>
                  <a:srgbClr val="FFFFFF"/>
                </a:solidFill>
              </a:rPr>
              <a:t>prediction</a:t>
            </a:r>
            <a:endParaRPr lang="en-US" sz="6000" baseline="30000" dirty="0">
              <a:solidFill>
                <a:srgbClr val="FFFFFF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C2F837D-C8C1-48B8-96B4-A4E07462D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23914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12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3C33768-C41B-4D96-9A4B-06B3424B36B4}"/>
                  </a:ext>
                </a:extLst>
              </p:cNvPr>
              <p:cNvSpPr txBox="1"/>
              <p:nvPr/>
            </p:nvSpPr>
            <p:spPr>
              <a:xfrm>
                <a:off x="1434722" y="751910"/>
                <a:ext cx="9317536" cy="32661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dirty="0"/>
                  <a:t>Overall Function: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([</m:t>
                      </m:r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([</m:t>
                      </m:r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d>
                            <m:dPr>
                              <m:begChr m:val="["/>
                              <m:endChr m:val="]"/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d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sup>
                      </m:sSup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])])</m:t>
                      </m:r>
                    </m:oMath>
                  </m:oMathPara>
                </a14:m>
                <a:endParaRPr lang="en-US" sz="3600" dirty="0"/>
              </a:p>
              <a:p>
                <a:r>
                  <a:rPr lang="en-US" sz="3600" dirty="0"/>
                  <a:t>Loss Function: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𝐿𝑜𝑠𝑠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2|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𝒪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m:rPr>
                              <m:brk m:alnAt="7"/>
                            </m:rP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m:rPr>
                              <m:brk m:alnAt="7"/>
                            </m:rP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𝒪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p>
                                    <m:sSupPr>
                                      <m:ctrlPr>
                                        <a:rPr lang="en-US" sz="3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p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  <m:sub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3C33768-C41B-4D96-9A4B-06B3424B36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4722" y="751910"/>
                <a:ext cx="9317536" cy="3266151"/>
              </a:xfrm>
              <a:prstGeom prst="rect">
                <a:avLst/>
              </a:prstGeom>
              <a:blipFill>
                <a:blip r:embed="rId2"/>
                <a:stretch>
                  <a:fillRect l="-1962" t="-27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405163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9">
            <a:extLst>
              <a:ext uri="{FF2B5EF4-FFF2-40B4-BE49-F238E27FC236}">
                <a16:creationId xmlns:a16="http://schemas.microsoft.com/office/drawing/2014/main" id="{DD651B61-325E-4E73-8445-38B0DE8AAA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42E5253-D3AC-4AC2-B766-8B34F13C2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0AE8D57-436A-4073-9A75-15BB5949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2852671-8EB6-4EAF-8AF8-65CF3FD66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7C427EA3-1645-4B27-A5C2-55E8E24C66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85CDBF6-7B87-4A58-92CA-E887CA36AF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Rectangle 21">
            <a:extLst>
              <a:ext uri="{FF2B5EF4-FFF2-40B4-BE49-F238E27FC236}">
                <a16:creationId xmlns:a16="http://schemas.microsoft.com/office/drawing/2014/main" id="{6BFF2B2E-1CF1-403F-BB44-3F9C3E7F6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23">
            <a:extLst>
              <a:ext uri="{FF2B5EF4-FFF2-40B4-BE49-F238E27FC236}">
                <a16:creationId xmlns:a16="http://schemas.microsoft.com/office/drawing/2014/main" id="{9D8B4D3C-0DE0-43B9-B032-32B536B96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5">
            <a:extLst>
              <a:ext uri="{FF2B5EF4-FFF2-40B4-BE49-F238E27FC236}">
                <a16:creationId xmlns:a16="http://schemas.microsoft.com/office/drawing/2014/main" id="{707788D3-E467-4E25-A5E9-FD41795BD5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601200"/>
            <a:ext cx="3703320" cy="578936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CD6717-9B0F-324B-95BE-496676B647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2147" y="1733332"/>
            <a:ext cx="3491346" cy="208586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</a:rPr>
              <a:t>EXPERIMENTS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019D1C-0F7E-4B39-A0CE-C1BE35338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23914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13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BC3AEC-CDB6-42C2-8D4B-7B03DE3600CB}"/>
              </a:ext>
            </a:extLst>
          </p:cNvPr>
          <p:cNvSpPr txBox="1"/>
          <p:nvPr/>
        </p:nvSpPr>
        <p:spPr>
          <a:xfrm>
            <a:off x="8541391" y="4101810"/>
            <a:ext cx="13034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Dataset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B9D926-DF2C-40CD-9F87-6B773B28029D}"/>
              </a:ext>
            </a:extLst>
          </p:cNvPr>
          <p:cNvSpPr txBox="1"/>
          <p:nvPr/>
        </p:nvSpPr>
        <p:spPr>
          <a:xfrm>
            <a:off x="446534" y="808993"/>
            <a:ext cx="5979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Ciao(www.ciao.co.uk) and </a:t>
            </a:r>
            <a:r>
              <a:rPr lang="en-US" dirty="0" err="1"/>
              <a:t>Epinions</a:t>
            </a:r>
            <a:r>
              <a:rPr lang="en-US" dirty="0"/>
              <a:t> (www.epinions.com)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D65791-4ACE-4EEF-862F-7E844F8AD5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318" y="1654902"/>
            <a:ext cx="7522108" cy="3959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0733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FABBCE0-E08C-4BBE-9FD2-E2B253D4D5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587CCE-B233-1B41-8602-C1C008302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>
            <a:noAutofit/>
          </a:bodyPr>
          <a:lstStyle/>
          <a:p>
            <a:r>
              <a:rPr lang="en-US" sz="5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Evaluation methods</a:t>
            </a:r>
            <a:r>
              <a:rPr lang="en-US" sz="5400" baseline="30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[8]</a:t>
            </a:r>
            <a:endParaRPr lang="en-US" sz="5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F426BAC-43D6-468E-B6FF-167034D5CE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60727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B02D80E-5995-4C54-8387-5893C2C894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96083C8-1401-4950-AF56-E2FAFE42D6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08E7BB-4993-4D0A-B317-1843AA29A4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23914"/>
            <a:ext cx="105251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>
                <a:solidFill>
                  <a:prstClr val="white">
                    <a:lumMod val="75000"/>
                    <a:lumOff val="25000"/>
                  </a:prstClr>
                </a:solidFill>
              </a:rPr>
              <a:pPr>
                <a:spcAft>
                  <a:spcPts val="600"/>
                </a:spcAft>
              </a:pPr>
              <a:t>14</a:t>
            </a:fld>
            <a:endParaRPr lang="en-US">
              <a:solidFill>
                <a:prstClr val="white">
                  <a:lumMod val="75000"/>
                  <a:lumOff val="25000"/>
                </a:prstClr>
              </a:solidFill>
            </a:endParaRP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0A127987-A3BB-4F29-B6A8-FA75236E6FE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41803744"/>
              </p:ext>
            </p:extLst>
          </p:nvPr>
        </p:nvGraphicFramePr>
        <p:xfrm>
          <a:off x="581025" y="2341563"/>
          <a:ext cx="11029950" cy="38142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B5EE87D3-ABFB-4212-B1D4-21A5510981FF}"/>
              </a:ext>
            </a:extLst>
          </p:cNvPr>
          <p:cNvSpPr txBox="1"/>
          <p:nvPr/>
        </p:nvSpPr>
        <p:spPr>
          <a:xfrm>
            <a:off x="273652" y="6423180"/>
            <a:ext cx="1120455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[8] </a:t>
            </a:r>
            <a:r>
              <a:rPr lang="en-US" sz="1050" dirty="0" err="1"/>
              <a:t>Wenqi</a:t>
            </a:r>
            <a:r>
              <a:rPr lang="en-US" sz="1050" dirty="0"/>
              <a:t> Fan, Yao Ma, Qing Li, Yuan He, Eric Zhao, </a:t>
            </a:r>
            <a:r>
              <a:rPr lang="en-US" sz="1050" dirty="0" err="1"/>
              <a:t>Jiliang</a:t>
            </a:r>
            <a:r>
              <a:rPr lang="en-US" sz="1050" dirty="0"/>
              <a:t> Tang, and </a:t>
            </a:r>
            <a:r>
              <a:rPr lang="en-US" sz="1050" dirty="0" err="1"/>
              <a:t>Dawei</a:t>
            </a:r>
            <a:r>
              <a:rPr lang="en-US" sz="1050" dirty="0"/>
              <a:t> Yin. 2019. Graph Neural Networks for Social Recommendation. In The World Wide Web Conference. ACM, 417–426.</a:t>
            </a:r>
          </a:p>
        </p:txBody>
      </p:sp>
    </p:spTree>
    <p:extLst>
      <p:ext uri="{BB962C8B-B14F-4D97-AF65-F5344CB8AC3E}">
        <p14:creationId xmlns:p14="http://schemas.microsoft.com/office/powerpoint/2010/main" val="18330335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12">
            <a:extLst>
              <a:ext uri="{FF2B5EF4-FFF2-40B4-BE49-F238E27FC236}">
                <a16:creationId xmlns:a16="http://schemas.microsoft.com/office/drawing/2014/main" id="{E6C8E6EB-4C59-429B-97E4-72A058CFC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" name="Rectangle 14">
            <a:extLst>
              <a:ext uri="{FF2B5EF4-FFF2-40B4-BE49-F238E27FC236}">
                <a16:creationId xmlns:a16="http://schemas.microsoft.com/office/drawing/2014/main" id="{B5B90362-AFCC-46A9-B41C-A257A8C5B3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1" name="Rectangle 16">
            <a:extLst>
              <a:ext uri="{FF2B5EF4-FFF2-40B4-BE49-F238E27FC236}">
                <a16:creationId xmlns:a16="http://schemas.microsoft.com/office/drawing/2014/main" id="{F71EF7F1-38BA-471D-8CD4-2A9AE8E35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2" name="Rectangle 18">
            <a:extLst>
              <a:ext uri="{FF2B5EF4-FFF2-40B4-BE49-F238E27FC236}">
                <a16:creationId xmlns:a16="http://schemas.microsoft.com/office/drawing/2014/main" id="{C0524398-BFB4-4C4A-8317-83B8729F9B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33" name="Rectangle 20">
            <a:extLst>
              <a:ext uri="{FF2B5EF4-FFF2-40B4-BE49-F238E27FC236}">
                <a16:creationId xmlns:a16="http://schemas.microsoft.com/office/drawing/2014/main" id="{C946306D-5ADD-463A-949A-DEEBA39D70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22">
            <a:extLst>
              <a:ext uri="{FF2B5EF4-FFF2-40B4-BE49-F238E27FC236}">
                <a16:creationId xmlns:a16="http://schemas.microsoft.com/office/drawing/2014/main" id="{A473A035-1F9A-4381-AC96-683CD2DF5D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5422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5" name="Rectangle 24">
            <a:extLst>
              <a:ext uri="{FF2B5EF4-FFF2-40B4-BE49-F238E27FC236}">
                <a16:creationId xmlns:a16="http://schemas.microsoft.com/office/drawing/2014/main" id="{CF4ED641-0671-4D88-92E6-026A8C9F1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4341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A02EF2F-E7B1-40FC-885B-C4D89902B6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180D5DB-9658-40A6-A418-7C69982226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3" y="4199467"/>
            <a:ext cx="11296733" cy="2191098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6E7255-1B78-8447-98B2-E64C3A7705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120" y="4319752"/>
            <a:ext cx="10947620" cy="115595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Evaluation result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D96596-2D7C-4D50-A22D-C914F8196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23914"/>
            <a:ext cx="105251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fld id="{3A98EE3D-8CD1-4C3F-BD1C-C98C9596463C}" type="slidenum">
              <a:rPr lang="en-US" smtClean="0"/>
              <a:pPr defTabSz="457200">
                <a:spcAft>
                  <a:spcPts val="600"/>
                </a:spcAft>
              </a:pPr>
              <a:t>15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4F2166B-0F59-45FB-BADB-D5B162E765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533" y="531497"/>
            <a:ext cx="11298934" cy="3634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7752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" name="Rectangle 16">
            <a:extLst>
              <a:ext uri="{FF2B5EF4-FFF2-40B4-BE49-F238E27FC236}">
                <a16:creationId xmlns:a16="http://schemas.microsoft.com/office/drawing/2014/main" id="{9B6B47BF-F3D0-4678-9B20-DA45E1BCAD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CC9D14-5B45-5247-B4DE-B4F3394983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1124999"/>
            <a:ext cx="4076149" cy="4608003"/>
          </a:xfrm>
        </p:spPr>
        <p:txBody>
          <a:bodyPr anchor="ctr">
            <a:normAutofit/>
          </a:bodyPr>
          <a:lstStyle/>
          <a:p>
            <a:r>
              <a:rPr lang="en-US" sz="4000">
                <a:solidFill>
                  <a:schemeClr val="accent1"/>
                </a:solidFill>
              </a:rPr>
              <a:t>References</a:t>
            </a:r>
          </a:p>
        </p:txBody>
      </p:sp>
      <p:sp>
        <p:nvSpPr>
          <p:cNvPr id="52" name="Rectangle 18">
            <a:extLst>
              <a:ext uri="{FF2B5EF4-FFF2-40B4-BE49-F238E27FC236}">
                <a16:creationId xmlns:a16="http://schemas.microsoft.com/office/drawing/2014/main" id="{19334917-3673-4EF2-BA7C-CC83AEEEAE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5673" y="457200"/>
            <a:ext cx="420624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3" name="Rectangle 20">
            <a:extLst>
              <a:ext uri="{FF2B5EF4-FFF2-40B4-BE49-F238E27FC236}">
                <a16:creationId xmlns:a16="http://schemas.microsoft.com/office/drawing/2014/main" id="{E1589AE1-C0FC-4B66-9C0D-9EB92F40F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17585" y="457200"/>
            <a:ext cx="658368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4" name="Content Placeholder 2">
            <a:extLst>
              <a:ext uri="{FF2B5EF4-FFF2-40B4-BE49-F238E27FC236}">
                <a16:creationId xmlns:a16="http://schemas.microsoft.com/office/drawing/2014/main" id="{0DC71D19-4245-2148-A2EB-C122F2C01B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27128" y="704507"/>
            <a:ext cx="6583680" cy="608453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400" dirty="0"/>
              <a:t>[1]	W. Fan, Y. Ma, D. Yin, J. Wang, J. Tang, and Q. Li, “Deep Social Collaborative 			Filtering,” Jul. 2019.</a:t>
            </a:r>
          </a:p>
          <a:p>
            <a:pPr>
              <a:lnSpc>
                <a:spcPct val="90000"/>
              </a:lnSpc>
            </a:pPr>
            <a:r>
              <a:rPr lang="en-US" sz="1400" dirty="0"/>
              <a:t>[2]	Laszlo </a:t>
            </a:r>
            <a:r>
              <a:rPr lang="en-US" sz="1400" dirty="0" err="1"/>
              <a:t>Lovasz</a:t>
            </a:r>
            <a:r>
              <a:rPr lang="en-US" sz="1400" dirty="0"/>
              <a:t> et al. [n. d.]. Random walks on graphs: A survey. ([n. d.]).</a:t>
            </a:r>
          </a:p>
          <a:p>
            <a:pPr>
              <a:lnSpc>
                <a:spcPct val="90000"/>
              </a:lnSpc>
            </a:pPr>
            <a:r>
              <a:rPr lang="en-US" sz="1400" dirty="0"/>
              <a:t>[3]	</a:t>
            </a:r>
            <a:r>
              <a:rPr lang="en-US" sz="1400" dirty="0" err="1"/>
              <a:t>Bosiljka</a:t>
            </a:r>
            <a:r>
              <a:rPr lang="en-US" sz="1400" dirty="0"/>
              <a:t> </a:t>
            </a:r>
            <a:r>
              <a:rPr lang="en-US" sz="1400" dirty="0" err="1"/>
              <a:t>Tadić</a:t>
            </a:r>
            <a:r>
              <a:rPr lang="en-US" sz="1400" dirty="0"/>
              <a:t>. 2003. Exploring complex graphs by random walks. In AIP 			Conference Proceedings, Vol. 661.  AIP, 24–27.</a:t>
            </a:r>
          </a:p>
          <a:p>
            <a:pPr>
              <a:lnSpc>
                <a:spcPct val="90000"/>
              </a:lnSpc>
            </a:pPr>
            <a:r>
              <a:rPr lang="en-US" sz="1400" dirty="0"/>
              <a:t>[4]	Aditya Grover and Jure </a:t>
            </a:r>
            <a:r>
              <a:rPr lang="en-US" sz="1400" dirty="0" err="1"/>
              <a:t>Leskovec</a:t>
            </a:r>
            <a:r>
              <a:rPr lang="en-US" sz="1400" dirty="0"/>
              <a:t>. 2016. node2vec: Scalable feature learning 			for networks. In Proceedings of the 22nd ACM SIGKDD international 			conference on Knowledge discovery and data mining. ACM, 855–864.</a:t>
            </a:r>
          </a:p>
          <a:p>
            <a:pPr>
              <a:lnSpc>
                <a:spcPct val="90000"/>
              </a:lnSpc>
            </a:pPr>
            <a:r>
              <a:rPr lang="en-US" sz="1400" dirty="0"/>
              <a:t>[5]	Bryan </a:t>
            </a:r>
            <a:r>
              <a:rPr lang="en-US" sz="1400" dirty="0" err="1"/>
              <a:t>Perozzi</a:t>
            </a:r>
            <a:r>
              <a:rPr lang="en-US" sz="1400" dirty="0"/>
              <a:t>, Rami Al-</a:t>
            </a:r>
            <a:r>
              <a:rPr lang="en-US" sz="1400" dirty="0" err="1"/>
              <a:t>Rfou</a:t>
            </a:r>
            <a:r>
              <a:rPr lang="en-US" sz="1400" dirty="0"/>
              <a:t>, and Steven </a:t>
            </a:r>
            <a:r>
              <a:rPr lang="en-US" sz="1400" dirty="0" err="1"/>
              <a:t>Skiena</a:t>
            </a:r>
            <a:r>
              <a:rPr lang="en-US" sz="1400" dirty="0"/>
              <a:t>. 2014. </a:t>
            </a:r>
            <a:r>
              <a:rPr lang="en-US" sz="1400" dirty="0" err="1"/>
              <a:t>Deepwalk</a:t>
            </a:r>
            <a:r>
              <a:rPr lang="en-US" sz="1400" dirty="0"/>
              <a:t>: Online 			learning of social representations. In Proceedings of the 20th ACM 				SIGKDD international conference on Knowledge discovery and data 				mining. ACM, 701–710.</a:t>
            </a:r>
          </a:p>
          <a:p>
            <a:pPr>
              <a:lnSpc>
                <a:spcPct val="90000"/>
              </a:lnSpc>
            </a:pPr>
            <a:r>
              <a:rPr lang="en-US" sz="1400" dirty="0"/>
              <a:t>[6]	</a:t>
            </a:r>
            <a:r>
              <a:rPr lang="en-US" sz="1400" dirty="0" err="1"/>
              <a:t>Dzmitry</a:t>
            </a:r>
            <a:r>
              <a:rPr lang="en-US" sz="1400" dirty="0"/>
              <a:t> </a:t>
            </a:r>
            <a:r>
              <a:rPr lang="en-US" sz="1400" dirty="0" err="1"/>
              <a:t>Bahdanau</a:t>
            </a:r>
            <a:r>
              <a:rPr lang="en-US" sz="1400" dirty="0"/>
              <a:t>, </a:t>
            </a:r>
            <a:r>
              <a:rPr lang="en-US" sz="1400" dirty="0" err="1"/>
              <a:t>Kyunghyun</a:t>
            </a:r>
            <a:r>
              <a:rPr lang="en-US" sz="1400" dirty="0"/>
              <a:t> Cho, and </a:t>
            </a:r>
            <a:r>
              <a:rPr lang="en-US" sz="1400" dirty="0" err="1"/>
              <a:t>Yoshua</a:t>
            </a:r>
            <a:r>
              <a:rPr lang="en-US" sz="1400" dirty="0"/>
              <a:t> </a:t>
            </a:r>
            <a:r>
              <a:rPr lang="en-US" sz="1400" dirty="0" err="1"/>
              <a:t>Bengio</a:t>
            </a:r>
            <a:r>
              <a:rPr lang="en-US" sz="1400" dirty="0"/>
              <a:t>. 2015. Neural 				Machine Translation by Jointly Learning to Align and Translate. In 				International Conference on Learning Representations (ICLR).</a:t>
            </a:r>
          </a:p>
          <a:p>
            <a:pPr>
              <a:lnSpc>
                <a:spcPct val="90000"/>
              </a:lnSpc>
            </a:pPr>
            <a:r>
              <a:rPr lang="en-US" sz="1400" dirty="0"/>
              <a:t>[7]	</a:t>
            </a:r>
            <a:r>
              <a:rPr lang="en-US" sz="1400" dirty="0" err="1"/>
              <a:t>Zichao</a:t>
            </a:r>
            <a:r>
              <a:rPr lang="en-US" sz="1400" dirty="0"/>
              <a:t> Yang, </a:t>
            </a:r>
            <a:r>
              <a:rPr lang="en-US" sz="1400" dirty="0" err="1"/>
              <a:t>Diyi</a:t>
            </a:r>
            <a:r>
              <a:rPr lang="en-US" sz="1400" dirty="0"/>
              <a:t> Yang, Chris Dyer, </a:t>
            </a:r>
            <a:r>
              <a:rPr lang="en-US" sz="1400" dirty="0" err="1"/>
              <a:t>Xiaodong</a:t>
            </a:r>
            <a:r>
              <a:rPr lang="en-US" sz="1400" dirty="0"/>
              <a:t> He, Alex </a:t>
            </a:r>
            <a:r>
              <a:rPr lang="en-US" sz="1400" dirty="0" err="1"/>
              <a:t>Smola</a:t>
            </a:r>
            <a:r>
              <a:rPr lang="en-US" sz="1400" dirty="0"/>
              <a:t>, and Eduard 			</a:t>
            </a:r>
            <a:r>
              <a:rPr lang="en-US" sz="1400" dirty="0" err="1"/>
              <a:t>Hovy</a:t>
            </a:r>
            <a:r>
              <a:rPr lang="en-US" sz="1400" dirty="0"/>
              <a:t>. 2016. Hierarchical attention networks for document classification. In 			Proceedings of the 2016 Conference of the North American Chapter of 			the Association for Computational Linguistics: Human Language 				Technologies. 1480–1489.</a:t>
            </a:r>
          </a:p>
          <a:p>
            <a:pPr>
              <a:lnSpc>
                <a:spcPct val="90000"/>
              </a:lnSpc>
            </a:pPr>
            <a:r>
              <a:rPr lang="en-US" sz="1400" dirty="0"/>
              <a:t>[8]	</a:t>
            </a:r>
            <a:r>
              <a:rPr lang="en-US" sz="1400" dirty="0" err="1"/>
              <a:t>Wenqi</a:t>
            </a:r>
            <a:r>
              <a:rPr lang="en-US" sz="1400" dirty="0"/>
              <a:t> Fan, Yao Ma, Qing Li, Yuan He, Eric Zhao, </a:t>
            </a:r>
            <a:r>
              <a:rPr lang="en-US" sz="1400" dirty="0" err="1"/>
              <a:t>Jiliang</a:t>
            </a:r>
            <a:r>
              <a:rPr lang="en-US" sz="1400" dirty="0"/>
              <a:t> Tang, and </a:t>
            </a:r>
            <a:r>
              <a:rPr lang="en-US" sz="1400" dirty="0" err="1"/>
              <a:t>Dawei</a:t>
            </a:r>
            <a:r>
              <a:rPr lang="en-US" sz="1400" dirty="0"/>
              <a:t> Yin. 			2019. Graph Neural Networks for Social Recommendation. In The World 	</a:t>
            </a:r>
            <a:r>
              <a:rPr lang="en-US" sz="1400"/>
              <a:t>	</a:t>
            </a:r>
            <a:r>
              <a:rPr lang="en-US" sz="1400" dirty="0"/>
              <a:t>	Wide Web Conference. ACM, 417–426.</a:t>
            </a:r>
          </a:p>
          <a:p>
            <a:pPr>
              <a:lnSpc>
                <a:spcPct val="90000"/>
              </a:lnSpc>
            </a:pPr>
            <a:endParaRPr lang="en-US" sz="1400" dirty="0"/>
          </a:p>
          <a:p>
            <a:pPr>
              <a:lnSpc>
                <a:spcPct val="90000"/>
              </a:lnSpc>
            </a:pPr>
            <a:endParaRPr lang="en-US" sz="1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55ED05-A883-44D1-A908-E613567AD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23914"/>
            <a:ext cx="105251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 smtClean="0"/>
              <a:pPr>
                <a:spcAft>
                  <a:spcPts val="600"/>
                </a:spcAft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1602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26">
            <a:extLst>
              <a:ext uri="{FF2B5EF4-FFF2-40B4-BE49-F238E27FC236}">
                <a16:creationId xmlns:a16="http://schemas.microsoft.com/office/drawing/2014/main" id="{BFABBCE0-E08C-4BBE-9FD2-E2B253D4D5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CD6717-9B0F-324B-95BE-496676B647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Legacy recommender systems</a:t>
            </a:r>
          </a:p>
        </p:txBody>
      </p:sp>
      <p:sp>
        <p:nvSpPr>
          <p:cNvPr id="38" name="Rectangle 28">
            <a:extLst>
              <a:ext uri="{FF2B5EF4-FFF2-40B4-BE49-F238E27FC236}">
                <a16:creationId xmlns:a16="http://schemas.microsoft.com/office/drawing/2014/main" id="{FF426BAC-43D6-468E-B6FF-167034D5CE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60727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9" name="Rectangle 30">
            <a:extLst>
              <a:ext uri="{FF2B5EF4-FFF2-40B4-BE49-F238E27FC236}">
                <a16:creationId xmlns:a16="http://schemas.microsoft.com/office/drawing/2014/main" id="{FB02D80E-5995-4C54-8387-5893C2C894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0" name="Rectangle 32">
            <a:extLst>
              <a:ext uri="{FF2B5EF4-FFF2-40B4-BE49-F238E27FC236}">
                <a16:creationId xmlns:a16="http://schemas.microsoft.com/office/drawing/2014/main" id="{896083C8-1401-4950-AF56-E2FAFE42D6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37AE08D-4645-4E7E-8C1D-E5BD23DF9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23914"/>
            <a:ext cx="105251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fld id="{3A98EE3D-8CD1-4C3F-BD1C-C98C9596463C}" type="slidenum">
              <a:rPr lang="en-US">
                <a:solidFill>
                  <a:prstClr val="white">
                    <a:lumMod val="75000"/>
                    <a:lumOff val="25000"/>
                  </a:prstClr>
                </a:solidFill>
              </a:rPr>
              <a:pPr defTabSz="457200">
                <a:spcAft>
                  <a:spcPts val="600"/>
                </a:spcAft>
              </a:pPr>
              <a:t>2</a:t>
            </a:fld>
            <a:endParaRPr lang="en-US">
              <a:solidFill>
                <a:prstClr val="white">
                  <a:lumMod val="75000"/>
                  <a:lumOff val="25000"/>
                </a:prstClr>
              </a:solidFill>
            </a:endParaRPr>
          </a:p>
        </p:txBody>
      </p:sp>
      <p:graphicFrame>
        <p:nvGraphicFramePr>
          <p:cNvPr id="41" name="TextBox 3">
            <a:extLst>
              <a:ext uri="{FF2B5EF4-FFF2-40B4-BE49-F238E27FC236}">
                <a16:creationId xmlns:a16="http://schemas.microsoft.com/office/drawing/2014/main" id="{C3BE1205-FC0A-4A1F-9901-8860C89BC49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49883700"/>
              </p:ext>
            </p:extLst>
          </p:nvPr>
        </p:nvGraphicFramePr>
        <p:xfrm>
          <a:off x="581025" y="2341563"/>
          <a:ext cx="11029950" cy="38142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1867746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11">
            <a:extLst>
              <a:ext uri="{FF2B5EF4-FFF2-40B4-BE49-F238E27FC236}">
                <a16:creationId xmlns:a16="http://schemas.microsoft.com/office/drawing/2014/main" id="{BFABBCE0-E08C-4BBE-9FD2-E2B253D4D5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82983A-7E5E-3A42-9DAA-FE2F5A44D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The proposal</a:t>
            </a:r>
            <a:endParaRPr lang="en-US" baseline="300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1" name="Rectangle 13">
            <a:extLst>
              <a:ext uri="{FF2B5EF4-FFF2-40B4-BE49-F238E27FC236}">
                <a16:creationId xmlns:a16="http://schemas.microsoft.com/office/drawing/2014/main" id="{FF426BAC-43D6-468E-B6FF-167034D5CE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60727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2" name="Rectangle 15">
            <a:extLst>
              <a:ext uri="{FF2B5EF4-FFF2-40B4-BE49-F238E27FC236}">
                <a16:creationId xmlns:a16="http://schemas.microsoft.com/office/drawing/2014/main" id="{FB02D80E-5995-4C54-8387-5893C2C894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Rectangle 17">
            <a:extLst>
              <a:ext uri="{FF2B5EF4-FFF2-40B4-BE49-F238E27FC236}">
                <a16:creationId xmlns:a16="http://schemas.microsoft.com/office/drawing/2014/main" id="{896083C8-1401-4950-AF56-E2FAFE42D6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C752963-5AF4-43AC-8867-638E700E2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23914"/>
            <a:ext cx="105251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>
                <a:solidFill>
                  <a:prstClr val="white">
                    <a:lumMod val="75000"/>
                    <a:lumOff val="25000"/>
                  </a:prstClr>
                </a:solidFill>
              </a:rPr>
              <a:pPr>
                <a:spcAft>
                  <a:spcPts val="600"/>
                </a:spcAft>
              </a:pPr>
              <a:t>3</a:t>
            </a:fld>
            <a:endParaRPr lang="en-US">
              <a:solidFill>
                <a:prstClr val="white">
                  <a:lumMod val="75000"/>
                  <a:lumOff val="25000"/>
                </a:prstClr>
              </a:solidFill>
            </a:endParaRPr>
          </a:p>
        </p:txBody>
      </p:sp>
      <p:graphicFrame>
        <p:nvGraphicFramePr>
          <p:cNvPr id="34" name="Content Placeholder 4">
            <a:extLst>
              <a:ext uri="{FF2B5EF4-FFF2-40B4-BE49-F238E27FC236}">
                <a16:creationId xmlns:a16="http://schemas.microsoft.com/office/drawing/2014/main" id="{97540F85-D352-4E58-BB55-9D7617223DE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10732165"/>
              </p:ext>
            </p:extLst>
          </p:nvPr>
        </p:nvGraphicFramePr>
        <p:xfrm>
          <a:off x="581025" y="2341563"/>
          <a:ext cx="11029950" cy="38142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1112267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D651B61-325E-4E73-8445-38B0DE8AAA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42E5253-D3AC-4AC2-B766-8B34F13C2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0AE8D57-436A-4073-9A75-15BB5949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2852671-8EB6-4EAF-8AF8-65CF3FD66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26B4480E-B7FF-4481-890E-043A69AE6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9394E1F-0B5F-497D-B2A6-8383A2A548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8" y="457200"/>
            <a:ext cx="3703320" cy="5935133"/>
            <a:chOff x="438068" y="457200"/>
            <a:chExt cx="3703320" cy="5935133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F1FF39A-AC3C-4066-9D4C-519AA22812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601201"/>
              <a:ext cx="3702134" cy="5791132"/>
            </a:xfrm>
            <a:prstGeom prst="rect">
              <a:avLst/>
            </a:prstGeom>
            <a:solidFill>
              <a:srgbClr val="465359">
                <a:alpha val="97000"/>
              </a:srgb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4C13BAB-7C00-4D21-A857-E3D41C0A2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rgbClr val="46535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6F04820-788A-4DB2-9723-38BC5EC47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1524001"/>
            <a:ext cx="3412067" cy="347838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Proposed Framework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8865DB-416D-43AC-A77E-F81066C7A8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4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D230F87-DA0D-48A4-9E98-C130B3BF05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5937" y="0"/>
            <a:ext cx="581379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8140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A3B89715-0C08-460F-B428-54CD799788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solidFill>
            <a:srgbClr val="FFF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CD6717-9B0F-324B-95BE-496676B647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534" y="5074742"/>
            <a:ext cx="10641406" cy="95242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>
                <a:solidFill>
                  <a:srgbClr val="465359"/>
                </a:solidFill>
              </a:rPr>
              <a:t>Definitions and notations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937B2BA-7A3F-4338-9F35-A23EE73676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1"/>
            <a:ext cx="11298933" cy="4377032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1235478-3C16-4CA1-9FF9-58DC07A55D99}"/>
                  </a:ext>
                </a:extLst>
              </p:cNvPr>
              <p:cNvSpPr txBox="1"/>
              <p:nvPr/>
            </p:nvSpPr>
            <p:spPr>
              <a:xfrm>
                <a:off x="446534" y="522161"/>
                <a:ext cx="11298933" cy="4240207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/>
              <a:p>
                <a:pPr defTabSz="457200">
                  <a:spcBef>
                    <a:spcPts val="1800"/>
                  </a:spcBef>
                  <a:spcAft>
                    <a:spcPts val="600"/>
                  </a:spcAft>
                  <a:buClr>
                    <a:schemeClr val="accent1"/>
                  </a:buClr>
                  <a:buSzPct val="92000"/>
                  <a:buFont typeface="Wingdings 2" panose="05020102010507070707" pitchFamily="18" charset="2"/>
                  <a:buChar char=""/>
                </a:pPr>
                <a:r>
                  <a:rPr lang="en-US" sz="2400" i="1" dirty="0">
                    <a:solidFill>
                      <a:srgbClr val="FFFFFF"/>
                    </a:solidFill>
                  </a:rPr>
                  <a:t> User vector:</a:t>
                </a:r>
                <a14:m>
                  <m:oMath xmlns:m="http://schemas.openxmlformats.org/officeDocument/2006/math">
                    <m:r>
                      <a:rPr lang="en-US" sz="2400" b="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sz="24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𝒰</m:t>
                    </m:r>
                    <m:r>
                      <a:rPr lang="en-US" sz="24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4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4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,⋯,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4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sz="24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2400" dirty="0">
                  <a:solidFill>
                    <a:srgbClr val="FFFFFF"/>
                  </a:solidFill>
                </a:endParaRPr>
              </a:p>
              <a:p>
                <a:pPr defTabSz="457200">
                  <a:spcBef>
                    <a:spcPts val="1800"/>
                  </a:spcBef>
                  <a:spcAft>
                    <a:spcPts val="600"/>
                  </a:spcAft>
                  <a:buClr>
                    <a:schemeClr val="accent1"/>
                  </a:buClr>
                  <a:buSzPct val="92000"/>
                  <a:buFont typeface="Wingdings 2" panose="05020102010507070707" pitchFamily="18" charset="2"/>
                  <a:buChar char=""/>
                </a:pPr>
                <a:r>
                  <a:rPr lang="en-US" sz="2400" i="1" dirty="0">
                    <a:solidFill>
                      <a:srgbClr val="FFFFFF"/>
                    </a:solidFill>
                  </a:rPr>
                  <a:t> Item vector: </a:t>
                </a:r>
                <a14:m>
                  <m:oMath xmlns:m="http://schemas.openxmlformats.org/officeDocument/2006/math">
                    <m:r>
                      <a:rPr lang="en-US" sz="2400" b="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𝒱</m:t>
                    </m:r>
                    <m:r>
                      <a:rPr lang="en-US" sz="24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,⋯,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sz="24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2400" dirty="0">
                  <a:solidFill>
                    <a:srgbClr val="FFFFFF"/>
                  </a:solidFill>
                </a:endParaRPr>
              </a:p>
              <a:p>
                <a:pPr defTabSz="457200">
                  <a:spcBef>
                    <a:spcPts val="1800"/>
                  </a:spcBef>
                  <a:spcAft>
                    <a:spcPts val="600"/>
                  </a:spcAft>
                  <a:buClr>
                    <a:schemeClr val="accent1"/>
                  </a:buClr>
                  <a:buSzPct val="92000"/>
                  <a:buFont typeface="Wingdings 2" panose="05020102010507070707" pitchFamily="18" charset="2"/>
                  <a:buChar char=""/>
                </a:pPr>
                <a:r>
                  <a:rPr lang="en-US" sz="2400" dirty="0">
                    <a:solidFill>
                      <a:srgbClr val="FFFFFF"/>
                    </a:solidFill>
                  </a:rPr>
                  <a:t> Rating Matrix: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4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4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4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sz="24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sz="24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sup>
                    </m:sSup>
                  </m:oMath>
                </a14:m>
                <a:endParaRPr lang="en-US" sz="2400" dirty="0">
                  <a:solidFill>
                    <a:srgbClr val="FFFFFF"/>
                  </a:solidFill>
                </a:endParaRPr>
              </a:p>
              <a:p>
                <a:pPr defTabSz="457200">
                  <a:spcBef>
                    <a:spcPts val="1800"/>
                  </a:spcBef>
                  <a:spcAft>
                    <a:spcPts val="600"/>
                  </a:spcAft>
                  <a:buClr>
                    <a:schemeClr val="accent1"/>
                  </a:buClr>
                  <a:buSzPct val="92000"/>
                  <a:buFont typeface="Wingdings 2" panose="05020102010507070707" pitchFamily="18" charset="2"/>
                  <a:buChar char=""/>
                </a:pPr>
                <a:r>
                  <a:rPr lang="en-US" sz="2400" dirty="0">
                    <a:solidFill>
                      <a:srgbClr val="FFFFFF"/>
                    </a:solidFill>
                  </a:rPr>
                  <a:t>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400" b="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b="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FFFFFF"/>
                    </a:solidFill>
                  </a:rPr>
                  <a:t> denotes the rating score of item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b="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FFFFFF"/>
                    </a:solidFill>
                  </a:rPr>
                  <a:t> given by user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400" b="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FFFFFF"/>
                    </a:solidFill>
                  </a:rPr>
                  <a:t>, and 0 indicate unknown.</a:t>
                </a:r>
              </a:p>
              <a:p>
                <a:pPr defTabSz="457200">
                  <a:spcBef>
                    <a:spcPts val="1800"/>
                  </a:spcBef>
                  <a:spcAft>
                    <a:spcPts val="600"/>
                  </a:spcAft>
                  <a:buClr>
                    <a:schemeClr val="accent1"/>
                  </a:buClr>
                  <a:buSzPct val="92000"/>
                  <a:buFont typeface="Wingdings 2" panose="05020102010507070707" pitchFamily="18" charset="2"/>
                  <a:buChar char=""/>
                </a:pPr>
                <a:r>
                  <a:rPr lang="en-US" sz="2400" dirty="0">
                    <a:solidFill>
                      <a:srgbClr val="FFFFFF"/>
                    </a:solidFill>
                  </a:rPr>
                  <a:t> Social Matrix: </a:t>
                </a:r>
                <a14:m>
                  <m:oMath xmlns:m="http://schemas.openxmlformats.org/officeDocument/2006/math">
                    <m:r>
                      <a:rPr lang="en-US" sz="2400" b="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4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4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4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sz="24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sz="24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sup>
                    </m:sSup>
                  </m:oMath>
                </a14:m>
                <a:endParaRPr lang="en-US" sz="2400" i="1" dirty="0">
                  <a:solidFill>
                    <a:srgbClr val="FFFFFF"/>
                  </a:solidFill>
                </a:endParaRPr>
              </a:p>
              <a:p>
                <a:pPr defTabSz="457200">
                  <a:spcBef>
                    <a:spcPts val="1800"/>
                  </a:spcBef>
                  <a:spcAft>
                    <a:spcPts val="600"/>
                  </a:spcAft>
                  <a:buClr>
                    <a:schemeClr val="accent1"/>
                  </a:buClr>
                  <a:buSzPct val="92000"/>
                  <a:buFont typeface="Wingdings 2" panose="05020102010507070707" pitchFamily="18" charset="2"/>
                  <a:buChar char=""/>
                </a:pPr>
                <a:r>
                  <a:rPr lang="en-US" sz="2400" dirty="0">
                    <a:solidFill>
                      <a:srgbClr val="FFFFFF"/>
                    </a:solidFill>
                  </a:rPr>
                  <a:t>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4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400" b="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400" dirty="0">
                    <a:solidFill>
                      <a:srgbClr val="FFFFFF"/>
                    </a:solidFill>
                  </a:rPr>
                  <a:t>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4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FFFFFF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400" b="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FFFFFF"/>
                    </a:solidFill>
                  </a:rPr>
                  <a:t> are socially related.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1235478-3C16-4CA1-9FF9-58DC07A55D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534" y="522161"/>
                <a:ext cx="11298933" cy="4240207"/>
              </a:xfrm>
              <a:prstGeom prst="rect">
                <a:avLst/>
              </a:prstGeom>
              <a:blipFill>
                <a:blip r:embed="rId3"/>
                <a:stretch>
                  <a:fillRect l="-539" r="-8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Rectangle 34">
            <a:extLst>
              <a:ext uri="{FF2B5EF4-FFF2-40B4-BE49-F238E27FC236}">
                <a16:creationId xmlns:a16="http://schemas.microsoft.com/office/drawing/2014/main" id="{F677D424-9960-4ACA-BCD2-505B987C40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6057326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34247F3-70BF-4860-A663-2ECA100F9E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6057326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81D5223-6DF2-4751-8B5D-D37B5D98A5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6053769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100E99-7565-47EC-9D2F-136F573A3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224495"/>
            <a:ext cx="105250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fld id="{3A98EE3D-8CD1-4C3F-BD1C-C98C9596463C}" type="slidenum">
              <a:rPr lang="en-US">
                <a:solidFill>
                  <a:srgbClr val="465359"/>
                </a:solidFill>
              </a:rPr>
              <a:pPr defTabSz="457200">
                <a:spcAft>
                  <a:spcPts val="600"/>
                </a:spcAft>
              </a:pPr>
              <a:t>5</a:t>
            </a:fld>
            <a:endParaRPr lang="en-US">
              <a:solidFill>
                <a:srgbClr val="4653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30544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tangle 9">
            <a:extLst>
              <a:ext uri="{FF2B5EF4-FFF2-40B4-BE49-F238E27FC236}">
                <a16:creationId xmlns:a16="http://schemas.microsoft.com/office/drawing/2014/main" id="{5409F327-FE5B-45BE-9891-0AC2BB3C75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11">
            <a:extLst>
              <a:ext uri="{FF2B5EF4-FFF2-40B4-BE49-F238E27FC236}">
                <a16:creationId xmlns:a16="http://schemas.microsoft.com/office/drawing/2014/main" id="{CCEA2409-B68F-42C1-811F-AF72134945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7" name="Rectangle 13">
            <a:extLst>
              <a:ext uri="{FF2B5EF4-FFF2-40B4-BE49-F238E27FC236}">
                <a16:creationId xmlns:a16="http://schemas.microsoft.com/office/drawing/2014/main" id="{63426179-F318-4F63-8D09-77B4988053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8" name="Rectangle 15">
            <a:extLst>
              <a:ext uri="{FF2B5EF4-FFF2-40B4-BE49-F238E27FC236}">
                <a16:creationId xmlns:a16="http://schemas.microsoft.com/office/drawing/2014/main" id="{85292831-A37E-45F7-8CA8-0223DD3FA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9" name="Rectangle 17">
            <a:extLst>
              <a:ext uri="{FF2B5EF4-FFF2-40B4-BE49-F238E27FC236}">
                <a16:creationId xmlns:a16="http://schemas.microsoft.com/office/drawing/2014/main" id="{10324C00-B801-4706-ABF7-3B9B31DB06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230115"/>
            <a:ext cx="11262866" cy="21604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1C36A8-888B-1947-AF9B-34A2AF649D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4420101"/>
            <a:ext cx="11029616" cy="1789452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Initialization – random walk</a:t>
            </a:r>
            <a:r>
              <a:rPr lang="en-US" baseline="30000" dirty="0">
                <a:solidFill>
                  <a:srgbClr val="FFFFFF"/>
                </a:solidFill>
              </a:rPr>
              <a:t>[2, 3, 4, 5]</a:t>
            </a:r>
          </a:p>
        </p:txBody>
      </p:sp>
      <p:sp>
        <p:nvSpPr>
          <p:cNvPr id="60" name="Content Placeholder 2">
            <a:extLst>
              <a:ext uri="{FF2B5EF4-FFF2-40B4-BE49-F238E27FC236}">
                <a16:creationId xmlns:a16="http://schemas.microsoft.com/office/drawing/2014/main" id="{16744840-FD7B-354B-BD18-BFE47B3E69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738627"/>
            <a:ext cx="11029615" cy="3553046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en-US" dirty="0"/>
              <a:t>[2]	Laszlo </a:t>
            </a:r>
            <a:r>
              <a:rPr lang="en-US" dirty="0" err="1"/>
              <a:t>Lovasz</a:t>
            </a:r>
            <a:r>
              <a:rPr lang="en-US" dirty="0"/>
              <a:t> et al. [n. d.]. Random walks on graphs: A survey. ([n. d.]).</a:t>
            </a:r>
          </a:p>
          <a:p>
            <a:pPr>
              <a:spcBef>
                <a:spcPts val="1200"/>
              </a:spcBef>
            </a:pPr>
            <a:r>
              <a:rPr lang="en-US" dirty="0"/>
              <a:t>[3]	</a:t>
            </a:r>
            <a:r>
              <a:rPr lang="en-US" dirty="0" err="1"/>
              <a:t>Bosiljka</a:t>
            </a:r>
            <a:r>
              <a:rPr lang="en-US" dirty="0"/>
              <a:t> </a:t>
            </a:r>
            <a:r>
              <a:rPr lang="en-US" dirty="0" err="1"/>
              <a:t>Tadi</a:t>
            </a:r>
            <a:r>
              <a:rPr lang="en-US" altLang="zh-CN" dirty="0" err="1"/>
              <a:t>ć</a:t>
            </a:r>
            <a:r>
              <a:rPr lang="en-US" dirty="0"/>
              <a:t>. 2003. Exploring complex graphs by random walks. In AIP Conference Proceedings, Vol. 661. 		AIP, 24</a:t>
            </a:r>
            <a:r>
              <a:rPr lang="en-US" altLang="zh-CN" dirty="0"/>
              <a:t>–</a:t>
            </a:r>
            <a:r>
              <a:rPr lang="en-US" dirty="0"/>
              <a:t>27.</a:t>
            </a:r>
          </a:p>
          <a:p>
            <a:pPr>
              <a:spcBef>
                <a:spcPts val="1200"/>
              </a:spcBef>
            </a:pPr>
            <a:r>
              <a:rPr lang="en-US" dirty="0"/>
              <a:t>[4]	Aditya Grover and Jure </a:t>
            </a:r>
            <a:r>
              <a:rPr lang="en-US" dirty="0" err="1"/>
              <a:t>Leskovec</a:t>
            </a:r>
            <a:r>
              <a:rPr lang="en-US" dirty="0"/>
              <a:t>. 2016. node2vec: Scalable feature learning for networks. In Proceedings of 		the 22nd ACM SIGKDD international conference on Knowledge discovery and data mining. ACM, 855</a:t>
            </a:r>
            <a:r>
              <a:rPr lang="en-US" altLang="zh-CN" dirty="0"/>
              <a:t>–</a:t>
            </a:r>
            <a:r>
              <a:rPr lang="en-US" dirty="0"/>
              <a:t>864.</a:t>
            </a:r>
          </a:p>
          <a:p>
            <a:pPr>
              <a:spcBef>
                <a:spcPts val="1200"/>
              </a:spcBef>
            </a:pPr>
            <a:r>
              <a:rPr lang="en-US" dirty="0"/>
              <a:t>[5]	Bryan </a:t>
            </a:r>
            <a:r>
              <a:rPr lang="en-US" dirty="0" err="1"/>
              <a:t>Perozzi</a:t>
            </a:r>
            <a:r>
              <a:rPr lang="en-US" dirty="0"/>
              <a:t>, Rami Al-</a:t>
            </a:r>
            <a:r>
              <a:rPr lang="en-US" dirty="0" err="1"/>
              <a:t>Rfou</a:t>
            </a:r>
            <a:r>
              <a:rPr lang="en-US" dirty="0"/>
              <a:t>, and Steven </a:t>
            </a:r>
            <a:r>
              <a:rPr lang="en-US" dirty="0" err="1"/>
              <a:t>Skiena</a:t>
            </a:r>
            <a:r>
              <a:rPr lang="en-US" dirty="0"/>
              <a:t>. 2014. </a:t>
            </a:r>
            <a:r>
              <a:rPr lang="en-US" dirty="0" err="1"/>
              <a:t>Deepwalk</a:t>
            </a:r>
            <a:r>
              <a:rPr lang="en-US" dirty="0"/>
              <a:t>: Online learning of social representations. 		In Proceedings of the 20th ACM SIGKDD international conference on Knowledge discovery and data 			mining. ACM, 701</a:t>
            </a:r>
            <a:r>
              <a:rPr lang="en-US" altLang="zh-CN" dirty="0"/>
              <a:t>–</a:t>
            </a:r>
            <a:r>
              <a:rPr lang="en-US" dirty="0"/>
              <a:t>710.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4FF8F9-5E4E-4B7B-99F5-2F0BD65C4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23914"/>
            <a:ext cx="105251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6618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Rectangle 64">
            <a:extLst>
              <a:ext uri="{FF2B5EF4-FFF2-40B4-BE49-F238E27FC236}">
                <a16:creationId xmlns:a16="http://schemas.microsoft.com/office/drawing/2014/main" id="{F92989FB-1024-49B7-BDF1-B3CE27D486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1C36A8-888B-1947-AF9B-34A2AF649D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228" y="1073231"/>
            <a:ext cx="3054091" cy="4711539"/>
          </a:xfrm>
        </p:spPr>
        <p:txBody>
          <a:bodyPr anchor="ctr">
            <a:normAutofit/>
          </a:bodyPr>
          <a:lstStyle/>
          <a:p>
            <a:r>
              <a:rPr lang="en-US" sz="3000">
                <a:solidFill>
                  <a:schemeClr val="bg1">
                    <a:lumMod val="85000"/>
                    <a:lumOff val="15000"/>
                  </a:schemeClr>
                </a:solidFill>
              </a:rPr>
              <a:t>Initialization – random walk</a:t>
            </a:r>
            <a:r>
              <a:rPr lang="en-US" sz="3000" baseline="30000">
                <a:solidFill>
                  <a:schemeClr val="bg1">
                    <a:lumMod val="85000"/>
                    <a:lumOff val="15000"/>
                  </a:schemeClr>
                </a:solidFill>
              </a:rPr>
              <a:t>[2, 3, 4, 5]</a:t>
            </a:r>
          </a:p>
        </p:txBody>
      </p:sp>
      <p:sp>
        <p:nvSpPr>
          <p:cNvPr id="75" name="Rectangle 66">
            <a:extLst>
              <a:ext uri="{FF2B5EF4-FFF2-40B4-BE49-F238E27FC236}">
                <a16:creationId xmlns:a16="http://schemas.microsoft.com/office/drawing/2014/main" id="{DFEE959E-BF10-4204-9556-D1707088D4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6" name="Rectangle 68">
            <a:extLst>
              <a:ext uri="{FF2B5EF4-FFF2-40B4-BE49-F238E27FC236}">
                <a16:creationId xmlns:a16="http://schemas.microsoft.com/office/drawing/2014/main" id="{DDD17B6A-CB37-4005-9681-A20AFCDC78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7" name="Rectangle 70">
            <a:extLst>
              <a:ext uri="{FF2B5EF4-FFF2-40B4-BE49-F238E27FC236}">
                <a16:creationId xmlns:a16="http://schemas.microsoft.com/office/drawing/2014/main" id="{3B7BBDE9-DAED-40B0-A640-503C918D1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8" name="Rectangle 72">
            <a:extLst>
              <a:ext uri="{FF2B5EF4-FFF2-40B4-BE49-F238E27FC236}">
                <a16:creationId xmlns:a16="http://schemas.microsoft.com/office/drawing/2014/main" id="{7BC7EA7B-802E-41F4-8926-C4475287AA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6851" y="601200"/>
            <a:ext cx="7498616" cy="579959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Content Placeholder 2">
                <a:extLst>
                  <a:ext uri="{FF2B5EF4-FFF2-40B4-BE49-F238E27FC236}">
                    <a16:creationId xmlns:a16="http://schemas.microsoft.com/office/drawing/2014/main" id="{16744840-FD7B-354B-BD18-BFE47B3E697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702629" y="1073231"/>
                <a:ext cx="6599582" cy="4711539"/>
              </a:xfrm>
            </p:spPr>
            <p:txBody>
              <a:bodyPr>
                <a:normAutofit/>
              </a:bodyPr>
              <a:lstStyle/>
              <a:p>
                <a:pPr>
                  <a:spcBef>
                    <a:spcPts val="2400"/>
                  </a:spcBef>
                </a:pPr>
                <a:r>
                  <a:rPr lang="en-US" sz="2000" dirty="0">
                    <a:solidFill>
                      <a:srgbClr val="FFFFFF"/>
                    </a:solidFill>
                  </a:rPr>
                  <a:t>Denote the user’s most relevant item with:</a:t>
                </a:r>
              </a:p>
              <a:p>
                <a:pPr marL="0" indent="0" algn="ctr">
                  <a:spcBef>
                    <a:spcPts val="2400"/>
                  </a:spcBef>
                  <a:buNone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000" b="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  <m:sup>
                        <m:r>
                          <a:rPr lang="en-US" sz="2000" b="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2000" b="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sup>
                    </m:sSubSup>
                    <m:r>
                      <a:rPr lang="en-US" sz="2000" b="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2000" b="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2000" b="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2000" b="0" i="1">
                                        <a:solidFill>
                                          <a:srgbClr val="FFFF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b="0" i="1">
                                        <a:solidFill>
                                          <a:srgbClr val="FFFF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</m:sub>
                            </m:sSub>
                            <m:r>
                              <a:rPr lang="en-US" sz="2000" b="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000" b="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2000" b="0" i="1">
                                        <a:solidFill>
                                          <a:srgbClr val="FFFF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b="0" i="1">
                                        <a:solidFill>
                                          <a:srgbClr val="FFFF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</m:sub>
                            </m:sSub>
                          </m:e>
                        </m:d>
                        <m:r>
                          <a:rPr lang="en-US" sz="2000" b="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  <m:r>
                          <a:rPr lang="en-US" sz="2000" b="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ctrlPr>
                              <a:rPr lang="en-US" sz="20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2000" i="1">
                                        <a:solidFill>
                                          <a:srgbClr val="FFFF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b="0" i="1">
                                        <a:solidFill>
                                          <a:srgbClr val="FFFF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</m:d>
                              </m:sub>
                            </m:sSub>
                            <m:r>
                              <a:rPr lang="en-US" sz="20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2000" i="1">
                                        <a:solidFill>
                                          <a:srgbClr val="FFFF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b="0" i="1">
                                        <a:solidFill>
                                          <a:srgbClr val="FFFF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</m:d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en-US" sz="2000" dirty="0">
                    <a:solidFill>
                      <a:srgbClr val="FFFFFF"/>
                    </a:solidFill>
                  </a:rPr>
                  <a:t> </a:t>
                </a:r>
              </a:p>
              <a:p>
                <a:pPr>
                  <a:spcBef>
                    <a:spcPts val="2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000" b="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sz="2000" b="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000" b="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]</m:t>
                        </m:r>
                      </m:sub>
                    </m:sSub>
                    <m:r>
                      <a:rPr lang="en-US" sz="2000" b="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𝑎𝑟𝑔𝑚𝑎𝑥</m:t>
                        </m:r>
                      </m:e>
                      <m:sub>
                        <m:sSub>
                          <m:sSubPr>
                            <m:ctrlPr>
                              <a:rPr lang="en-US" sz="2000" b="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000" b="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  <m:r>
                          <a:rPr lang="en-US" sz="2000" b="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sz="2000" b="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𝒱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2000" b="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2000" b="0" i="1">
                                        <a:solidFill>
                                          <a:srgbClr val="FFFFFF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b="0" i="1">
                                        <a:solidFill>
                                          <a:srgbClr val="FFFFFF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</m:d>
                              </m:sub>
                            </m:sSub>
                          </m:sub>
                        </m:sSub>
                      </m:sub>
                    </m:sSub>
                    <m:r>
                      <a:rPr lang="en-US" sz="2000" b="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𝑠𝑖𝑚</m:t>
                    </m:r>
                    <m:r>
                      <a:rPr lang="en-US" sz="2000" b="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b="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000" b="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en-US" sz="2000" b="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000" b="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>
                  <a:solidFill>
                    <a:srgbClr val="FFFFFF"/>
                  </a:solidFill>
                </a:endParaRPr>
              </a:p>
              <a:p>
                <a:pPr>
                  <a:spcBef>
                    <a:spcPts val="2400"/>
                  </a:spcBef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𝑠𝑖𝑚</m:t>
                    </m:r>
                    <m:d>
                      <m:dPr>
                        <m:ctrlPr>
                          <a:rPr lang="en-US" sz="20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sz="2000" b="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sz="2000" b="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b="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  <m:sup>
                            <m:r>
                              <a:rPr lang="en-US" sz="2000" b="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sSub>
                          <m:sSubPr>
                            <m:ctrlPr>
                              <a:rPr lang="en-US" sz="2000" b="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b="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sub>
                        </m:sSub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sz="2000" b="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2000" b="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sub>
                            </m:sSub>
                          </m:e>
                        </m:d>
                        <m:r>
                          <a:rPr lang="en-US" sz="2000" b="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2000" b="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b="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sub>
                        </m:sSub>
                        <m:r>
                          <a:rPr lang="en-US" sz="2000" b="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</m:den>
                    </m:f>
                  </m:oMath>
                </a14:m>
                <a:endParaRPr lang="en-US" sz="2000" dirty="0">
                  <a:solidFill>
                    <a:srgbClr val="FFFFFF"/>
                  </a:solidFill>
                </a:endParaRPr>
              </a:p>
              <a:p>
                <a:pPr>
                  <a:spcBef>
                    <a:spcPts val="2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000" b="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sz="2000" b="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000" b="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b="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000" b="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sz="2000" b="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>
                  <a:solidFill>
                    <a:srgbClr val="FFFFFF"/>
                  </a:solidFill>
                </a:endParaRPr>
              </a:p>
            </p:txBody>
          </p:sp>
        </mc:Choice>
        <mc:Fallback xmlns="">
          <p:sp>
            <p:nvSpPr>
              <p:cNvPr id="60" name="Content Placeholder 2">
                <a:extLst>
                  <a:ext uri="{FF2B5EF4-FFF2-40B4-BE49-F238E27FC236}">
                    <a16:creationId xmlns:a16="http://schemas.microsoft.com/office/drawing/2014/main" id="{16744840-FD7B-354B-BD18-BFE47B3E69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02629" y="1073231"/>
                <a:ext cx="6599582" cy="4711539"/>
              </a:xfrm>
              <a:blipFill>
                <a:blip r:embed="rId2"/>
                <a:stretch>
                  <a:fillRect l="-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4FF8F9-5E4E-4B7B-99F5-2F0BD65C4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28911" y="5956137"/>
            <a:ext cx="6733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7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18801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Rectangle 77">
            <a:extLst>
              <a:ext uri="{FF2B5EF4-FFF2-40B4-BE49-F238E27FC236}">
                <a16:creationId xmlns:a16="http://schemas.microsoft.com/office/drawing/2014/main" id="{DD651B61-325E-4E73-8445-38B0DE8AAA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B42E5253-D3AC-4AC2-B766-8B34F13C2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10AE8D57-436A-4073-9A75-15BB5949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E2852671-8EB6-4EAF-8AF8-65CF3FD66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86" name="Rectangle 85">
            <a:extLst>
              <a:ext uri="{FF2B5EF4-FFF2-40B4-BE49-F238E27FC236}">
                <a16:creationId xmlns:a16="http://schemas.microsoft.com/office/drawing/2014/main" id="{26B4480E-B7FF-4481-890E-043A69AE6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79394E1F-0B5F-497D-B2A6-8383A2A548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8" y="457200"/>
            <a:ext cx="3703320" cy="5935133"/>
            <a:chOff x="438068" y="457200"/>
            <a:chExt cx="3703320" cy="5935133"/>
          </a:xfrm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1F1FF39A-AC3C-4066-9D4C-519AA22812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601201"/>
              <a:ext cx="3702134" cy="5791132"/>
            </a:xfrm>
            <a:prstGeom prst="rect">
              <a:avLst/>
            </a:prstGeom>
            <a:solidFill>
              <a:srgbClr val="465359">
                <a:alpha val="97000"/>
              </a:srgb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64C13BAB-7C00-4D21-A857-E3D41C0A2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rgbClr val="46535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C1C36A8-888B-1947-AF9B-34A2AF649D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1524001"/>
            <a:ext cx="3412067" cy="347838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300">
                <a:solidFill>
                  <a:srgbClr val="FFFFFF"/>
                </a:solidFill>
              </a:rPr>
              <a:t>Initialization – random walk</a:t>
            </a:r>
            <a:r>
              <a:rPr lang="en-US" sz="3300" baseline="30000">
                <a:solidFill>
                  <a:srgbClr val="FFFFFF"/>
                </a:solidFill>
              </a:rPr>
              <a:t>[2, 3, 4, 5]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4FF8F9-5E4E-4B7B-99F5-2F0BD65C4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454399" y="766070"/>
            <a:ext cx="542673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fld id="{3A98EE3D-8CD1-4C3F-BD1C-C98C9596463C}" type="slidenum">
              <a:rPr lang="en-US">
                <a:solidFill>
                  <a:srgbClr val="FFFFFF"/>
                </a:solidFill>
              </a:rPr>
              <a:pPr defTabSz="457200">
                <a:spcAft>
                  <a:spcPts val="600"/>
                </a:spcAft>
              </a:pPr>
              <a:t>8</a:t>
            </a:fld>
            <a:endParaRPr lang="en-US">
              <a:solidFill>
                <a:srgbClr val="FFFFFF"/>
              </a:solidFill>
            </a:endParaRP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C783DBD2-B6E7-466E-AC14-E7B306DA55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25768" y="597363"/>
            <a:ext cx="7731431" cy="5663273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5648C3E-9605-4562-BDCA-A93CA226C288}"/>
              </a:ext>
            </a:extLst>
          </p:cNvPr>
          <p:cNvCxnSpPr/>
          <p:nvPr/>
        </p:nvCxnSpPr>
        <p:spPr>
          <a:xfrm>
            <a:off x="8750207" y="2576339"/>
            <a:ext cx="0" cy="920428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67046FA-C57E-4D4B-AF3F-22442C78D9E1}"/>
                  </a:ext>
                </a:extLst>
              </p:cNvPr>
              <p:cNvSpPr txBox="1"/>
              <p:nvPr/>
            </p:nvSpPr>
            <p:spPr>
              <a:xfrm>
                <a:off x="5575465" y="4783428"/>
                <a:ext cx="445325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  <m:sub>
                          <m:r>
                            <a:rPr lang="en-US" sz="22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𝟕</m:t>
                          </m:r>
                        </m:sub>
                      </m:sSub>
                    </m:oMath>
                  </m:oMathPara>
                </a14:m>
                <a:endParaRPr lang="en-US" sz="22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67046FA-C57E-4D4B-AF3F-22442C78D9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5465" y="4783428"/>
                <a:ext cx="445325" cy="430887"/>
              </a:xfrm>
              <a:prstGeom prst="rect">
                <a:avLst/>
              </a:prstGeom>
              <a:blipFill>
                <a:blip r:embed="rId3"/>
                <a:stretch>
                  <a:fillRect r="-5479" b="-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81224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Rectangle 58">
            <a:extLst>
              <a:ext uri="{FF2B5EF4-FFF2-40B4-BE49-F238E27FC236}">
                <a16:creationId xmlns:a16="http://schemas.microsoft.com/office/drawing/2014/main" id="{A3B89715-0C08-460F-B428-54CD799788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solidFill>
            <a:srgbClr val="FFF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1C36A8-888B-1947-AF9B-34A2AF649D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1663" y="4999383"/>
            <a:ext cx="10641406" cy="95242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>
                <a:solidFill>
                  <a:srgbClr val="465359"/>
                </a:solidFill>
              </a:rPr>
              <a:t>User-item interactions modeling</a:t>
            </a:r>
            <a:endParaRPr lang="en-US" sz="3200" baseline="30000" dirty="0">
              <a:solidFill>
                <a:srgbClr val="465359"/>
              </a:solidFill>
            </a:endParaRPr>
          </a:p>
        </p:txBody>
      </p:sp>
      <p:sp>
        <p:nvSpPr>
          <p:cNvPr id="90" name="Rectangle 60">
            <a:extLst>
              <a:ext uri="{FF2B5EF4-FFF2-40B4-BE49-F238E27FC236}">
                <a16:creationId xmlns:a16="http://schemas.microsoft.com/office/drawing/2014/main" id="{7937B2BA-7A3F-4338-9F35-A23EE73676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1"/>
            <a:ext cx="11298933" cy="4377032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50AD2567-0528-40AC-936D-CCAEF09D471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91663" y="854923"/>
                <a:ext cx="10641406" cy="3678303"/>
              </a:xfrm>
            </p:spPr>
            <p:txBody>
              <a:bodyPr>
                <a:normAutofit/>
              </a:bodyPr>
              <a:lstStyle/>
              <a:p>
                <a:pPr>
                  <a:spcBef>
                    <a:spcPts val="1800"/>
                  </a:spcBef>
                </a:pPr>
                <a:r>
                  <a:rPr lang="en-US" sz="2400" dirty="0">
                    <a:solidFill>
                      <a:srgbClr val="FFFFFF"/>
                    </a:solidFill>
                  </a:rPr>
                  <a:t>Considering the users’ opinions via ratings</a:t>
                </a:r>
              </a:p>
              <a:p>
                <a:pPr>
                  <a:spcBef>
                    <a:spcPts val="1800"/>
                  </a:spcBef>
                </a:pPr>
                <a:r>
                  <a:rPr lang="en-US" sz="2400" dirty="0">
                    <a:solidFill>
                      <a:srgbClr val="FFFFFF"/>
                    </a:solidFill>
                  </a:rPr>
                  <a:t>Convert ratings to vectors (MLP)</a:t>
                </a:r>
              </a:p>
              <a:p>
                <a:pPr marL="0" indent="0">
                  <a:spcBef>
                    <a:spcPts val="18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400" b="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2400" b="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b="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]</m:t>
                          </m:r>
                        </m:sub>
                      </m:sSub>
                      <m:r>
                        <a:rPr lang="en-US" sz="2400" b="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2400" b="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400" b="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2400" b="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d>
                        <m:dPr>
                          <m:ctrlPr>
                            <a:rPr lang="en-US" sz="2400" b="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0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0" i="1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2400" b="0" i="1">
                                          <a:solidFill>
                                            <a:srgbClr val="FFFF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>
                                          <a:solidFill>
                                            <a:srgbClr val="FFFF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</m:d>
                                </m:sub>
                              </m:sSub>
                              <m:r>
                                <a:rPr lang="en-US" sz="2400" b="0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400" b="0" i="1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2400" b="0" i="1">
                                          <a:solidFill>
                                            <a:srgbClr val="FFFF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>
                                          <a:solidFill>
                                            <a:srgbClr val="FFFF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</m:d>
                                </m:sub>
                              </m:sSub>
                              <m:r>
                                <a:rPr lang="en-US" sz="2400" b="0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400" b="0" i="1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2400" b="0" i="1">
                                          <a:solidFill>
                                            <a:srgbClr val="FFFF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>
                                          <a:solidFill>
                                            <a:srgbClr val="FFFF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</m:d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sz="2400" dirty="0">
                  <a:solidFill>
                    <a:srgbClr val="FFFFFF"/>
                  </a:solidFill>
                </a:endParaRPr>
              </a:p>
              <a:p>
                <a:pPr>
                  <a:spcBef>
                    <a:spcPts val="1800"/>
                  </a:spcBef>
                </a:pPr>
                <a:r>
                  <a:rPr lang="en-US" sz="2400" dirty="0">
                    <a:solidFill>
                      <a:srgbClr val="FFFFFF"/>
                    </a:solidFill>
                  </a:rPr>
                  <a:t>Processing each: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  <m:sup>
                        <m:r>
                          <a:rPr lang="en-US" sz="24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24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sup>
                    </m:sSubSup>
                    <m:r>
                      <a:rPr lang="en-US" sz="24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24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24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2400" i="1">
                                        <a:solidFill>
                                          <a:srgbClr val="FFFF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i="1">
                                        <a:solidFill>
                                          <a:srgbClr val="FFFF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</m:sub>
                            </m:sSub>
                            <m:r>
                              <a:rPr lang="en-US" sz="24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2400" i="1">
                                        <a:solidFill>
                                          <a:srgbClr val="FFFF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i="1">
                                        <a:solidFill>
                                          <a:srgbClr val="FFFF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</m:sub>
                            </m:sSub>
                          </m:e>
                        </m:d>
                        <m:r>
                          <a:rPr lang="en-US" sz="24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  <m:r>
                          <a:rPr lang="en-US" sz="24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ctrlPr>
                              <a:rPr lang="en-US" sz="24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2400" i="1">
                                        <a:solidFill>
                                          <a:srgbClr val="FFFF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i="1">
                                        <a:solidFill>
                                          <a:srgbClr val="FFFF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</m:d>
                              </m:sub>
                            </m:sSub>
                            <m:r>
                              <a:rPr lang="en-US" sz="24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2400" i="1">
                                        <a:solidFill>
                                          <a:srgbClr val="FFFF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i="1">
                                        <a:solidFill>
                                          <a:srgbClr val="FFFF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</m:d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en-US" sz="2400" dirty="0">
                    <a:solidFill>
                      <a:srgbClr val="FFFFFF"/>
                    </a:solidFill>
                  </a:rPr>
                  <a:t> </a:t>
                </a:r>
              </a:p>
              <a:p>
                <a:pPr>
                  <a:spcBef>
                    <a:spcPts val="1800"/>
                  </a:spcBef>
                </a:pPr>
                <a:r>
                  <a:rPr lang="en-US" sz="2400" dirty="0">
                    <a:solidFill>
                      <a:srgbClr val="FFFFFF"/>
                    </a:solidFill>
                  </a:rPr>
                  <a:t>Get: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b="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b="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  <m:sup>
                        <m:r>
                          <a:rPr lang="en-US" sz="2400" b="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2400" b="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sup>
                    </m:sSubSup>
                    <m:r>
                      <a:rPr lang="en-US" sz="2400" b="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sz="2400" b="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d>
                          <m:dPr>
                            <m:begChr m:val="["/>
                            <m:endChr m:val="]"/>
                            <m:ctrlPr>
                              <a:rPr lang="en-US" sz="2400" b="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r>
                          <a:rPr lang="en-US" sz="2400" b="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</m:sub>
                    </m:sSub>
                    <m:r>
                      <a:rPr lang="en-US" sz="2400" b="0" i="1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⋯,</m:t>
                    </m:r>
                    <m:sSub>
                      <m:sSubPr>
                        <m:ctrlPr>
                          <a:rPr lang="en-US" sz="2400" b="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400" b="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[</m:t>
                        </m:r>
                        <m:r>
                          <a:rPr lang="en-US" sz="2400" b="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  <m:r>
                          <a:rPr lang="en-US" sz="2400" b="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]</m:t>
                        </m:r>
                      </m:sub>
                    </m:sSub>
                    <m:r>
                      <a:rPr lang="en-US" sz="2400" b="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2400" dirty="0">
                  <a:solidFill>
                    <a:srgbClr val="FFFFFF"/>
                  </a:solidFill>
                </a:endParaRP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50AD2567-0528-40AC-936D-CCAEF09D471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91663" y="854923"/>
                <a:ext cx="10641406" cy="3678303"/>
              </a:xfrm>
              <a:blipFill>
                <a:blip r:embed="rId2"/>
                <a:stretch>
                  <a:fillRect l="-5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1" name="Rectangle 62">
            <a:extLst>
              <a:ext uri="{FF2B5EF4-FFF2-40B4-BE49-F238E27FC236}">
                <a16:creationId xmlns:a16="http://schemas.microsoft.com/office/drawing/2014/main" id="{F677D424-9960-4ACA-BCD2-505B987C40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6057326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2" name="Rectangle 64">
            <a:extLst>
              <a:ext uri="{FF2B5EF4-FFF2-40B4-BE49-F238E27FC236}">
                <a16:creationId xmlns:a16="http://schemas.microsoft.com/office/drawing/2014/main" id="{534247F3-70BF-4860-A663-2ECA100F9E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6057326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3" name="Rectangle 66">
            <a:extLst>
              <a:ext uri="{FF2B5EF4-FFF2-40B4-BE49-F238E27FC236}">
                <a16:creationId xmlns:a16="http://schemas.microsoft.com/office/drawing/2014/main" id="{E81D5223-6DF2-4751-8B5D-D37B5D98A5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6053769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45A79D4-98BF-447B-9502-8A6B94D8A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224495"/>
            <a:ext cx="1052508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>
                <a:solidFill>
                  <a:srgbClr val="465359"/>
                </a:solidFill>
              </a:rPr>
              <a:pPr>
                <a:spcAft>
                  <a:spcPts val="600"/>
                </a:spcAft>
              </a:pPr>
              <a:t>9</a:t>
            </a:fld>
            <a:endParaRPr lang="en-US">
              <a:solidFill>
                <a:srgbClr val="4653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49627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DividendVTI">
  <a:themeElements>
    <a:clrScheme name="">
      <a:dk1>
        <a:srgbClr val="000000"/>
      </a:dk1>
      <a:lt1>
        <a:srgbClr val="FFFFFF"/>
      </a:lt1>
      <a:dk2>
        <a:srgbClr val="243341"/>
      </a:dk2>
      <a:lt2>
        <a:srgbClr val="E8E2E7"/>
      </a:lt2>
      <a:accent1>
        <a:srgbClr val="82AB8B"/>
      </a:accent1>
      <a:accent2>
        <a:srgbClr val="74AB97"/>
      </a:accent2>
      <a:accent3>
        <a:srgbClr val="81A8AB"/>
      </a:accent3>
      <a:accent4>
        <a:srgbClr val="7F9EBA"/>
      </a:accent4>
      <a:accent5>
        <a:srgbClr val="969BC6"/>
      </a:accent5>
      <a:accent6>
        <a:srgbClr val="917FBA"/>
      </a:accent6>
      <a:hlink>
        <a:srgbClr val="AE699F"/>
      </a:hlink>
      <a:folHlink>
        <a:srgbClr val="7F7F7F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</TotalTime>
  <Words>1185</Words>
  <Application>Microsoft Office PowerPoint</Application>
  <PresentationFormat>Widescreen</PresentationFormat>
  <Paragraphs>89</Paragraphs>
  <Slides>16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Calibri</vt:lpstr>
      <vt:lpstr>Cambria Math</vt:lpstr>
      <vt:lpstr>Gill Sans MT</vt:lpstr>
      <vt:lpstr>Wingdings 2</vt:lpstr>
      <vt:lpstr>DividendVTI</vt:lpstr>
      <vt:lpstr>Deep social collaborative filtering [1]</vt:lpstr>
      <vt:lpstr>Legacy recommender systems</vt:lpstr>
      <vt:lpstr>The proposal</vt:lpstr>
      <vt:lpstr>Proposed Framework</vt:lpstr>
      <vt:lpstr>Definitions and notations</vt:lpstr>
      <vt:lpstr>Initialization – random walk[2, 3, 4, 5]</vt:lpstr>
      <vt:lpstr>Initialization – random walk[2, 3, 4, 5]</vt:lpstr>
      <vt:lpstr>Initialization – random walk[2, 3, 4, 5]</vt:lpstr>
      <vt:lpstr>User-item interactions modeling</vt:lpstr>
      <vt:lpstr>Learning representation for item-aware social sequence</vt:lpstr>
      <vt:lpstr>Learning representation for item-aware social sequence</vt:lpstr>
      <vt:lpstr>Rating prediction</vt:lpstr>
      <vt:lpstr>EXPERIMENTS</vt:lpstr>
      <vt:lpstr>Evaluation methods[8]</vt:lpstr>
      <vt:lpstr>Evaluation result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social collaborative filtering [1]</dc:title>
  <dc:creator>Edogawa Conan</dc:creator>
  <cp:lastModifiedBy>Edogawa Conan</cp:lastModifiedBy>
  <cp:revision>1</cp:revision>
  <dcterms:created xsi:type="dcterms:W3CDTF">2019-11-26T09:07:51Z</dcterms:created>
  <dcterms:modified xsi:type="dcterms:W3CDTF">2019-11-27T07:06:33Z</dcterms:modified>
</cp:coreProperties>
</file>